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00b050"/>
            </a:solidFill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368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</a:rPr>
              <a:t>101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Espace réservé du texte 2"/>
          <p:cNvSpPr/>
          <p:nvPr/>
        </p:nvSpPr>
        <p:spPr>
          <a:xfrm>
            <a:off x="195480" y="1322640"/>
            <a:ext cx="8319600" cy="4853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t">
            <a:norm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1/8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46" name="Rectangle 5"/>
          <p:cNvSpPr/>
          <p:nvPr/>
        </p:nvSpPr>
        <p:spPr>
          <a:xfrm>
            <a:off x="0" y="330120"/>
            <a:ext cx="9143640" cy="6527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7" name="ZoneTexte 6"/>
          <p:cNvSpPr/>
          <p:nvPr/>
        </p:nvSpPr>
        <p:spPr>
          <a:xfrm>
            <a:off x="2063880" y="2340000"/>
            <a:ext cx="5496120" cy="2953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</a:rPr>
              <a:t>CE2 : Je résous un problème de dénombrement.</a:t>
            </a: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</a:rPr>
              <a:t>CM1 : Je sais multiplier en décomposant.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48" name="Image 7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920" cy="1265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1" name="ZoneTexte 6"/>
          <p:cNvSpPr/>
          <p:nvPr/>
        </p:nvSpPr>
        <p:spPr>
          <a:xfrm>
            <a:off x="180000" y="1440000"/>
            <a:ext cx="1462680" cy="63828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ffff"/>
                </a:solidFill>
                <a:latin typeface="Calibri"/>
              </a:rPr>
              <a:t>3 060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252" name=""/>
          <p:cNvGrpSpPr/>
          <p:nvPr/>
        </p:nvGrpSpPr>
        <p:grpSpPr>
          <a:xfrm>
            <a:off x="180000" y="2160000"/>
            <a:ext cx="4003200" cy="3960000"/>
            <a:chOff x="180000" y="2160000"/>
            <a:chExt cx="4003200" cy="3960000"/>
          </a:xfrm>
        </p:grpSpPr>
        <p:grpSp>
          <p:nvGrpSpPr>
            <p:cNvPr id="253" name="Groupe 3"/>
            <p:cNvGrpSpPr/>
            <p:nvPr/>
          </p:nvGrpSpPr>
          <p:grpSpPr>
            <a:xfrm>
              <a:off x="180000" y="2160000"/>
              <a:ext cx="3961440" cy="3960000"/>
              <a:chOff x="180000" y="2160000"/>
              <a:chExt cx="3961440" cy="3960000"/>
            </a:xfrm>
          </p:grpSpPr>
          <p:sp>
            <p:nvSpPr>
              <p:cNvPr id="254" name="Ellipse 4"/>
              <p:cNvSpPr/>
              <p:nvPr/>
            </p:nvSpPr>
            <p:spPr>
              <a:xfrm>
                <a:off x="180000" y="2160000"/>
                <a:ext cx="396144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255" name="Groupe 5"/>
              <p:cNvGrpSpPr/>
              <p:nvPr/>
            </p:nvGrpSpPr>
            <p:grpSpPr>
              <a:xfrm>
                <a:off x="638280" y="2621160"/>
                <a:ext cx="3038760" cy="3037680"/>
                <a:chOff x="638280" y="2621160"/>
                <a:chExt cx="3038760" cy="3037680"/>
              </a:xfrm>
            </p:grpSpPr>
            <p:sp>
              <p:nvSpPr>
                <p:cNvPr id="256" name="Ellipse 7"/>
                <p:cNvSpPr/>
                <p:nvPr/>
              </p:nvSpPr>
              <p:spPr>
                <a:xfrm>
                  <a:off x="638280" y="2621160"/>
                  <a:ext cx="303876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257" name="Ellipse 8"/>
                <p:cNvSpPr/>
                <p:nvPr/>
              </p:nvSpPr>
              <p:spPr>
                <a:xfrm>
                  <a:off x="1144800" y="3127680"/>
                  <a:ext cx="202572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258" name="Ellipse 13"/>
                <p:cNvSpPr/>
                <p:nvPr/>
              </p:nvSpPr>
              <p:spPr>
                <a:xfrm>
                  <a:off x="1651320" y="3633840"/>
                  <a:ext cx="101268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259" name="ZoneTexte 14"/>
            <p:cNvSpPr/>
            <p:nvPr/>
          </p:nvSpPr>
          <p:spPr>
            <a:xfrm>
              <a:off x="1604520" y="3858840"/>
              <a:ext cx="2578680" cy="821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ffffff"/>
                  </a:solidFill>
                  <a:latin typeface="Calibri"/>
                </a:rPr>
                <a:t>   </a:t>
              </a:r>
              <a:r>
                <a:rPr b="1" lang="fr-FR" sz="2400" spc="-1" strike="noStrike">
                  <a:solidFill>
                    <a:srgbClr val="ffffff"/>
                  </a:solidFill>
                  <a:latin typeface="Calibri"/>
                </a:rPr>
                <a:t>500     100  25  10    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260" name=""/>
          <p:cNvSpPr/>
          <p:nvPr/>
        </p:nvSpPr>
        <p:spPr>
          <a:xfrm flipV="1">
            <a:off x="450180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61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2" name="Titre 5"/>
          <p:cNvSpPr txBox="1"/>
          <p:nvPr/>
        </p:nvSpPr>
        <p:spPr>
          <a:xfrm>
            <a:off x="360360" y="491040"/>
            <a:ext cx="3191400" cy="949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65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Place les marques pour avoir le score indiqué.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3" name="ZoneTexte 29"/>
          <p:cNvSpPr/>
          <p:nvPr/>
        </p:nvSpPr>
        <p:spPr>
          <a:xfrm>
            <a:off x="5940000" y="539640"/>
            <a:ext cx="19857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13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46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64" name=""/>
          <p:cNvGrpSpPr/>
          <p:nvPr/>
        </p:nvGrpSpPr>
        <p:grpSpPr>
          <a:xfrm>
            <a:off x="4860360" y="1800000"/>
            <a:ext cx="3779640" cy="900000"/>
            <a:chOff x="4860360" y="1800000"/>
            <a:chExt cx="3779640" cy="900000"/>
          </a:xfrm>
        </p:grpSpPr>
        <p:sp>
          <p:nvSpPr>
            <p:cNvPr id="265" name="ZoneTexte 30"/>
            <p:cNvSpPr/>
            <p:nvPr/>
          </p:nvSpPr>
          <p:spPr>
            <a:xfrm>
              <a:off x="4860360" y="1940040"/>
              <a:ext cx="377964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10 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× 46 </a:t>
              </a: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+ 3</a:t>
              </a:r>
              <a:r>
                <a:rPr b="0" lang="fr-FR" sz="4400" spc="-1" strike="noStrike">
                  <a:solidFill>
                    <a:srgbClr val="4472c4"/>
                  </a:solidFill>
                  <a:latin typeface="Calibri"/>
                  <a:ea typeface="DejaVu Sans"/>
                </a:rPr>
                <a:t> 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× 46</a:t>
              </a:r>
              <a:endParaRPr b="0" lang="fr-FR" sz="4400" spc="-1" strike="noStrike">
                <a:latin typeface="Arial"/>
              </a:endParaRPr>
            </a:p>
          </p:txBody>
        </p:sp>
        <p:grpSp>
          <p:nvGrpSpPr>
            <p:cNvPr id="266" name="Groupe 19"/>
            <p:cNvGrpSpPr/>
            <p:nvPr/>
          </p:nvGrpSpPr>
          <p:grpSpPr>
            <a:xfrm>
              <a:off x="5940000" y="1800000"/>
              <a:ext cx="1980360" cy="180000"/>
              <a:chOff x="5940000" y="1800000"/>
              <a:chExt cx="1980360" cy="180000"/>
            </a:xfrm>
          </p:grpSpPr>
          <p:cxnSp>
            <p:nvCxnSpPr>
              <p:cNvPr id="267" name="Connecteur droit 19"/>
              <p:cNvCxnSpPr/>
              <p:nvPr/>
            </p:nvCxnSpPr>
            <p:spPr>
              <a:xfrm>
                <a:off x="6929280" y="1802520"/>
                <a:ext cx="991440" cy="17784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  <p:cxnSp>
            <p:nvCxnSpPr>
              <p:cNvPr id="268" name="Connecteur droit 20"/>
              <p:cNvCxnSpPr/>
              <p:nvPr/>
            </p:nvCxnSpPr>
            <p:spPr>
              <a:xfrm flipV="1">
                <a:off x="5940000" y="1800000"/>
                <a:ext cx="991800" cy="17748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</p:grpSp>
      </p:grpSp>
      <p:grpSp>
        <p:nvGrpSpPr>
          <p:cNvPr id="269" name=""/>
          <p:cNvGrpSpPr/>
          <p:nvPr/>
        </p:nvGrpSpPr>
        <p:grpSpPr>
          <a:xfrm>
            <a:off x="5400000" y="4870440"/>
            <a:ext cx="3420000" cy="1440720"/>
            <a:chOff x="5400000" y="4870440"/>
            <a:chExt cx="3420000" cy="1440720"/>
          </a:xfrm>
        </p:grpSpPr>
        <p:grpSp>
          <p:nvGrpSpPr>
            <p:cNvPr id="270" name="Groupe 21"/>
            <p:cNvGrpSpPr/>
            <p:nvPr/>
          </p:nvGrpSpPr>
          <p:grpSpPr>
            <a:xfrm>
              <a:off x="5400000" y="4870440"/>
              <a:ext cx="3041640" cy="762480"/>
              <a:chOff x="5400000" y="4870440"/>
              <a:chExt cx="3041640" cy="762480"/>
            </a:xfrm>
          </p:grpSpPr>
          <p:cxnSp>
            <p:nvCxnSpPr>
              <p:cNvPr id="271" name="Connecteur droit 21"/>
              <p:cNvCxnSpPr/>
              <p:nvPr/>
            </p:nvCxnSpPr>
            <p:spPr>
              <a:xfrm flipV="1">
                <a:off x="6919560" y="4870440"/>
                <a:ext cx="1522440" cy="75204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272" name="Connecteur droit 22"/>
              <p:cNvCxnSpPr/>
              <p:nvPr/>
            </p:nvCxnSpPr>
            <p:spPr>
              <a:xfrm>
                <a:off x="5400000" y="4881600"/>
                <a:ext cx="1522440" cy="75168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273" name="ZoneTexte 32"/>
            <p:cNvSpPr/>
            <p:nvPr/>
          </p:nvSpPr>
          <p:spPr>
            <a:xfrm>
              <a:off x="5925600" y="5550480"/>
              <a:ext cx="289440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   </a:t>
              </a: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598</a:t>
              </a:r>
              <a:endParaRPr b="0" lang="fr-FR" sz="4400" spc="-1" strike="noStrike">
                <a:latin typeface="Arial"/>
              </a:endParaRPr>
            </a:p>
          </p:txBody>
        </p:sp>
      </p:grpSp>
      <p:sp>
        <p:nvSpPr>
          <p:cNvPr id="274" name="ZoneTexte 33"/>
          <p:cNvSpPr/>
          <p:nvPr/>
        </p:nvSpPr>
        <p:spPr>
          <a:xfrm>
            <a:off x="5400000" y="1080000"/>
            <a:ext cx="305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(10 + 3)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46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75" name=""/>
          <p:cNvGrpSpPr/>
          <p:nvPr/>
        </p:nvGrpSpPr>
        <p:grpSpPr>
          <a:xfrm>
            <a:off x="4502160" y="2520000"/>
            <a:ext cx="4641840" cy="1139040"/>
            <a:chOff x="4502160" y="2520000"/>
            <a:chExt cx="4641840" cy="1139040"/>
          </a:xfrm>
        </p:grpSpPr>
        <p:grpSp>
          <p:nvGrpSpPr>
            <p:cNvPr id="276" name="Groupe 16"/>
            <p:cNvGrpSpPr/>
            <p:nvPr/>
          </p:nvGrpSpPr>
          <p:grpSpPr>
            <a:xfrm>
              <a:off x="5433840" y="2625840"/>
              <a:ext cx="763200" cy="434160"/>
              <a:chOff x="5433840" y="2625840"/>
              <a:chExt cx="763200" cy="434160"/>
            </a:xfrm>
          </p:grpSpPr>
          <p:cxnSp>
            <p:nvCxnSpPr>
              <p:cNvPr id="277" name="Connecteur droit 17"/>
              <p:cNvCxnSpPr/>
              <p:nvPr/>
            </p:nvCxnSpPr>
            <p:spPr>
              <a:xfrm flipV="1">
                <a:off x="5767920" y="2625840"/>
                <a:ext cx="429480" cy="42876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  <p:cxnSp>
            <p:nvCxnSpPr>
              <p:cNvPr id="278" name="Connecteur droit 18"/>
              <p:cNvCxnSpPr/>
              <p:nvPr/>
            </p:nvCxnSpPr>
            <p:spPr>
              <a:xfrm>
                <a:off x="5433840" y="2625840"/>
                <a:ext cx="335880" cy="43452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</p:grpSp>
        <p:grpSp>
          <p:nvGrpSpPr>
            <p:cNvPr id="279" name="Groupe 23"/>
            <p:cNvGrpSpPr/>
            <p:nvPr/>
          </p:nvGrpSpPr>
          <p:grpSpPr>
            <a:xfrm>
              <a:off x="7200000" y="2520000"/>
              <a:ext cx="1080000" cy="540000"/>
              <a:chOff x="7200000" y="2520000"/>
              <a:chExt cx="1080000" cy="540000"/>
            </a:xfrm>
          </p:grpSpPr>
          <p:cxnSp>
            <p:nvCxnSpPr>
              <p:cNvPr id="280" name="Connecteur droit 25"/>
              <p:cNvCxnSpPr/>
              <p:nvPr/>
            </p:nvCxnSpPr>
            <p:spPr>
              <a:xfrm>
                <a:off x="7740000" y="2527560"/>
                <a:ext cx="540360" cy="53280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  <p:cxnSp>
            <p:nvCxnSpPr>
              <p:cNvPr id="281" name="Connecteur droit 26"/>
              <p:cNvCxnSpPr/>
              <p:nvPr/>
            </p:nvCxnSpPr>
            <p:spPr>
              <a:xfrm flipV="1">
                <a:off x="7200000" y="2520000"/>
                <a:ext cx="541440" cy="53172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</p:grpSp>
        <p:sp>
          <p:nvSpPr>
            <p:cNvPr id="282" name="ZoneTexte 34"/>
            <p:cNvSpPr/>
            <p:nvPr/>
          </p:nvSpPr>
          <p:spPr>
            <a:xfrm>
              <a:off x="4502160" y="3020040"/>
              <a:ext cx="4641840" cy="6390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10 </a:t>
              </a:r>
              <a:r>
                <a:rPr b="0" lang="fr-FR" sz="36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× 46 </a:t>
              </a:r>
              <a:r>
                <a:rPr b="0" lang="fr-FR" sz="3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+ 3</a:t>
              </a:r>
              <a:r>
                <a:rPr b="0" lang="fr-FR" sz="3600" spc="-1" strike="noStrike">
                  <a:solidFill>
                    <a:srgbClr val="4472c4"/>
                  </a:solidFill>
                  <a:latin typeface="Calibri"/>
                  <a:ea typeface="DejaVu Sans"/>
                </a:rPr>
                <a:t> </a:t>
              </a:r>
              <a:r>
                <a:rPr b="0" lang="fr-FR" sz="36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× 40 + </a:t>
              </a:r>
              <a:r>
                <a:rPr b="0" lang="fr-FR" sz="3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b="0" lang="fr-FR" sz="3600" spc="-1" strike="noStrike">
                  <a:solidFill>
                    <a:srgbClr val="4472c4"/>
                  </a:solidFill>
                  <a:latin typeface="Calibri"/>
                  <a:ea typeface="DejaVu Sans"/>
                </a:rPr>
                <a:t> </a:t>
              </a:r>
              <a:r>
                <a:rPr b="0" lang="fr-FR" sz="36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× 6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283" name=""/>
          <p:cNvGrpSpPr/>
          <p:nvPr/>
        </p:nvGrpSpPr>
        <p:grpSpPr>
          <a:xfrm>
            <a:off x="4860000" y="3558600"/>
            <a:ext cx="4140000" cy="1300680"/>
            <a:chOff x="4860000" y="3558600"/>
            <a:chExt cx="4140000" cy="1300680"/>
          </a:xfrm>
        </p:grpSpPr>
        <p:sp>
          <p:nvSpPr>
            <p:cNvPr id="284" name="ZoneTexte 31"/>
            <p:cNvSpPr/>
            <p:nvPr/>
          </p:nvSpPr>
          <p:spPr>
            <a:xfrm>
              <a:off x="4860000" y="4098600"/>
              <a:ext cx="414000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460  +  120  +  18</a:t>
              </a:r>
              <a:endParaRPr b="0" lang="fr-FR" sz="4400" spc="-1" strike="noStrike">
                <a:latin typeface="Arial"/>
              </a:endParaRPr>
            </a:p>
          </p:txBody>
        </p:sp>
        <p:grpSp>
          <p:nvGrpSpPr>
            <p:cNvPr id="285" name="Groupe 22"/>
            <p:cNvGrpSpPr/>
            <p:nvPr/>
          </p:nvGrpSpPr>
          <p:grpSpPr>
            <a:xfrm>
              <a:off x="8056800" y="3600000"/>
              <a:ext cx="763200" cy="540000"/>
              <a:chOff x="8056800" y="3600000"/>
              <a:chExt cx="763200" cy="540000"/>
            </a:xfrm>
          </p:grpSpPr>
          <p:cxnSp>
            <p:nvCxnSpPr>
              <p:cNvPr id="286" name="Connecteur droit 23"/>
              <p:cNvCxnSpPr/>
              <p:nvPr/>
            </p:nvCxnSpPr>
            <p:spPr>
              <a:xfrm flipV="1">
                <a:off x="8390880" y="3600000"/>
                <a:ext cx="429480" cy="53316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  <p:cxnSp>
            <p:nvCxnSpPr>
              <p:cNvPr id="287" name="Connecteur droit 24"/>
              <p:cNvCxnSpPr/>
              <p:nvPr/>
            </p:nvCxnSpPr>
            <p:spPr>
              <a:xfrm>
                <a:off x="8056800" y="3600000"/>
                <a:ext cx="335880" cy="54036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</p:grpSp>
        <p:grpSp>
          <p:nvGrpSpPr>
            <p:cNvPr id="288" name="Groupe 24"/>
            <p:cNvGrpSpPr/>
            <p:nvPr/>
          </p:nvGrpSpPr>
          <p:grpSpPr>
            <a:xfrm>
              <a:off x="6573600" y="3558600"/>
              <a:ext cx="763200" cy="540000"/>
              <a:chOff x="6573600" y="3558600"/>
              <a:chExt cx="763200" cy="540000"/>
            </a:xfrm>
          </p:grpSpPr>
          <p:cxnSp>
            <p:nvCxnSpPr>
              <p:cNvPr id="289" name="Connecteur droit 27"/>
              <p:cNvCxnSpPr/>
              <p:nvPr/>
            </p:nvCxnSpPr>
            <p:spPr>
              <a:xfrm flipV="1">
                <a:off x="6907680" y="3558600"/>
                <a:ext cx="429480" cy="53316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  <p:cxnSp>
            <p:nvCxnSpPr>
              <p:cNvPr id="290" name="Connecteur droit 28"/>
              <p:cNvCxnSpPr/>
              <p:nvPr/>
            </p:nvCxnSpPr>
            <p:spPr>
              <a:xfrm>
                <a:off x="6573600" y="3558600"/>
                <a:ext cx="335880" cy="54036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</p:grpSp>
        <p:grpSp>
          <p:nvGrpSpPr>
            <p:cNvPr id="291" name="Groupe 25"/>
            <p:cNvGrpSpPr/>
            <p:nvPr/>
          </p:nvGrpSpPr>
          <p:grpSpPr>
            <a:xfrm>
              <a:off x="5040000" y="3600000"/>
              <a:ext cx="763200" cy="540000"/>
              <a:chOff x="5040000" y="3600000"/>
              <a:chExt cx="763200" cy="540000"/>
            </a:xfrm>
          </p:grpSpPr>
          <p:cxnSp>
            <p:nvCxnSpPr>
              <p:cNvPr id="292" name="Connecteur droit 29"/>
              <p:cNvCxnSpPr/>
              <p:nvPr/>
            </p:nvCxnSpPr>
            <p:spPr>
              <a:xfrm flipV="1">
                <a:off x="5374080" y="3600000"/>
                <a:ext cx="429480" cy="53316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  <p:cxnSp>
            <p:nvCxnSpPr>
              <p:cNvPr id="293" name="Connecteur droit 30"/>
              <p:cNvCxnSpPr/>
              <p:nvPr/>
            </p:nvCxnSpPr>
            <p:spPr>
              <a:xfrm>
                <a:off x="5040000" y="3600000"/>
                <a:ext cx="335880" cy="54036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</p:grpSp>
      </p:grpSp>
      <p:sp>
        <p:nvSpPr>
          <p:cNvPr id="294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1" dur="indefinite" restart="never" nodeType="tmRoot">
          <p:childTnLst>
            <p:seq>
              <p:cTn id="162" dur="indefinite" nodeType="mainSeq">
                <p:childTnLst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7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PlaceHolder 1"/>
          <p:cNvSpPr>
            <a:spLocks noGrp="1"/>
          </p:cNvSpPr>
          <p:nvPr>
            <p:ph type="title"/>
          </p:nvPr>
        </p:nvSpPr>
        <p:spPr>
          <a:xfrm>
            <a:off x="588600" y="49068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1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7" name="ZoneTexte 6"/>
          <p:cNvSpPr/>
          <p:nvPr/>
        </p:nvSpPr>
        <p:spPr>
          <a:xfrm>
            <a:off x="180000" y="1044000"/>
            <a:ext cx="900000" cy="39528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</a:rPr>
              <a:t>3 060</a:t>
            </a:r>
            <a:endParaRPr b="0" lang="fr-FR" sz="2000" spc="-1" strike="noStrike">
              <a:latin typeface="Arial"/>
            </a:endParaRPr>
          </a:p>
        </p:txBody>
      </p:sp>
      <p:grpSp>
        <p:nvGrpSpPr>
          <p:cNvPr id="298" name="Groupe 9"/>
          <p:cNvGrpSpPr/>
          <p:nvPr/>
        </p:nvGrpSpPr>
        <p:grpSpPr>
          <a:xfrm>
            <a:off x="180000" y="2160000"/>
            <a:ext cx="4003200" cy="3960000"/>
            <a:chOff x="180000" y="2160000"/>
            <a:chExt cx="4003200" cy="3960000"/>
          </a:xfrm>
        </p:grpSpPr>
        <p:grpSp>
          <p:nvGrpSpPr>
            <p:cNvPr id="299" name="Groupe 3"/>
            <p:cNvGrpSpPr/>
            <p:nvPr/>
          </p:nvGrpSpPr>
          <p:grpSpPr>
            <a:xfrm>
              <a:off x="180000" y="2160000"/>
              <a:ext cx="3961440" cy="3960000"/>
              <a:chOff x="180000" y="2160000"/>
              <a:chExt cx="3961440" cy="3960000"/>
            </a:xfrm>
          </p:grpSpPr>
          <p:sp>
            <p:nvSpPr>
              <p:cNvPr id="300" name="Ellipse 4"/>
              <p:cNvSpPr/>
              <p:nvPr/>
            </p:nvSpPr>
            <p:spPr>
              <a:xfrm>
                <a:off x="180000" y="2160000"/>
                <a:ext cx="396144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301" name="Groupe 5"/>
              <p:cNvGrpSpPr/>
              <p:nvPr/>
            </p:nvGrpSpPr>
            <p:grpSpPr>
              <a:xfrm>
                <a:off x="638280" y="2621160"/>
                <a:ext cx="3038760" cy="3037680"/>
                <a:chOff x="638280" y="2621160"/>
                <a:chExt cx="3038760" cy="3037680"/>
              </a:xfrm>
            </p:grpSpPr>
            <p:sp>
              <p:nvSpPr>
                <p:cNvPr id="302" name="Ellipse 7"/>
                <p:cNvSpPr/>
                <p:nvPr/>
              </p:nvSpPr>
              <p:spPr>
                <a:xfrm>
                  <a:off x="638280" y="2621160"/>
                  <a:ext cx="303876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303" name="Ellipse 8"/>
                <p:cNvSpPr/>
                <p:nvPr/>
              </p:nvSpPr>
              <p:spPr>
                <a:xfrm>
                  <a:off x="1144800" y="3127680"/>
                  <a:ext cx="202572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304" name="Ellipse 13"/>
                <p:cNvSpPr/>
                <p:nvPr/>
              </p:nvSpPr>
              <p:spPr>
                <a:xfrm>
                  <a:off x="1651320" y="3633840"/>
                  <a:ext cx="101268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305" name="ZoneTexte 14"/>
            <p:cNvSpPr/>
            <p:nvPr/>
          </p:nvSpPr>
          <p:spPr>
            <a:xfrm>
              <a:off x="1604520" y="3737160"/>
              <a:ext cx="257868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b="1" lang="fr-FR" sz="2400" spc="-1" strike="noStrike">
                  <a:solidFill>
                    <a:srgbClr val="ffffff"/>
                  </a:solidFill>
                  <a:latin typeface="Calibri"/>
                </a:rPr>
                <a:t>  </a:t>
              </a:r>
              <a:r>
                <a:rPr b="1" lang="fr-FR" sz="2200" spc="-1" strike="noStrike">
                  <a:solidFill>
                    <a:srgbClr val="ffffff"/>
                  </a:solidFill>
                  <a:latin typeface="Calibri"/>
                </a:rPr>
                <a:t>500      100   25   10 </a:t>
              </a:r>
              <a:endParaRPr b="0" lang="fr-FR" sz="2200" spc="-1" strike="noStrike">
                <a:latin typeface="Arial"/>
              </a:endParaRPr>
            </a:p>
          </p:txBody>
        </p:sp>
      </p:grpSp>
      <p:grpSp>
        <p:nvGrpSpPr>
          <p:cNvPr id="306" name="Groupe 10"/>
          <p:cNvGrpSpPr/>
          <p:nvPr/>
        </p:nvGrpSpPr>
        <p:grpSpPr>
          <a:xfrm>
            <a:off x="3515760" y="4182840"/>
            <a:ext cx="568800" cy="638280"/>
            <a:chOff x="3515760" y="4182840"/>
            <a:chExt cx="568800" cy="638280"/>
          </a:xfrm>
        </p:grpSpPr>
        <p:sp>
          <p:nvSpPr>
            <p:cNvPr id="307" name="Signe de multiplication 11"/>
            <p:cNvSpPr/>
            <p:nvPr/>
          </p:nvSpPr>
          <p:spPr>
            <a:xfrm>
              <a:off x="3811320" y="4341960"/>
              <a:ext cx="273240" cy="29772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08" name="ZoneTexte 12"/>
            <p:cNvSpPr/>
            <p:nvPr/>
          </p:nvSpPr>
          <p:spPr>
            <a:xfrm>
              <a:off x="3515760" y="418284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1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309" name="Groupe 15"/>
          <p:cNvGrpSpPr/>
          <p:nvPr/>
        </p:nvGrpSpPr>
        <p:grpSpPr>
          <a:xfrm>
            <a:off x="1587240" y="4021920"/>
            <a:ext cx="864360" cy="638280"/>
            <a:chOff x="1587240" y="4021920"/>
            <a:chExt cx="864360" cy="638280"/>
          </a:xfrm>
        </p:grpSpPr>
        <p:sp>
          <p:nvSpPr>
            <p:cNvPr id="310" name="Signe de multiplication 16"/>
            <p:cNvSpPr/>
            <p:nvPr/>
          </p:nvSpPr>
          <p:spPr>
            <a:xfrm>
              <a:off x="2178720" y="418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11" name="ZoneTexte 17"/>
            <p:cNvSpPr/>
            <p:nvPr/>
          </p:nvSpPr>
          <p:spPr>
            <a:xfrm>
              <a:off x="1587240" y="4021920"/>
              <a:ext cx="6498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6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312" name="Groupe 18"/>
          <p:cNvGrpSpPr/>
          <p:nvPr/>
        </p:nvGrpSpPr>
        <p:grpSpPr>
          <a:xfrm>
            <a:off x="2910240" y="3176280"/>
            <a:ext cx="568800" cy="638280"/>
            <a:chOff x="2910240" y="3176280"/>
            <a:chExt cx="568800" cy="638280"/>
          </a:xfrm>
        </p:grpSpPr>
        <p:sp>
          <p:nvSpPr>
            <p:cNvPr id="313" name="Signe de multiplication 19"/>
            <p:cNvSpPr/>
            <p:nvPr/>
          </p:nvSpPr>
          <p:spPr>
            <a:xfrm>
              <a:off x="3206160" y="3335400"/>
              <a:ext cx="272880" cy="29772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14" name="ZoneTexte 20"/>
            <p:cNvSpPr/>
            <p:nvPr/>
          </p:nvSpPr>
          <p:spPr>
            <a:xfrm>
              <a:off x="2910240" y="317628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2</a:t>
              </a:r>
              <a:endParaRPr b="0" lang="fr-FR" sz="3600" spc="-1" strike="noStrike">
                <a:latin typeface="Arial"/>
              </a:endParaRPr>
            </a:p>
          </p:txBody>
        </p:sp>
      </p:grpSp>
      <p:sp>
        <p:nvSpPr>
          <p:cNvPr id="315" name="ZoneTexte 21"/>
          <p:cNvSpPr/>
          <p:nvPr/>
        </p:nvSpPr>
        <p:spPr>
          <a:xfrm>
            <a:off x="180000" y="1439280"/>
            <a:ext cx="2880000" cy="395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000" spc="-1" strike="noStrike">
                <a:solidFill>
                  <a:srgbClr val="002060"/>
                </a:solidFill>
                <a:latin typeface="Calibri"/>
              </a:rPr>
              <a:t>= 6 × 500 + 2 × 25 + 1 × 10 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316" name=""/>
          <p:cNvSpPr/>
          <p:nvPr/>
        </p:nvSpPr>
        <p:spPr>
          <a:xfrm flipV="1">
            <a:off x="450180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17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18" name="ZoneTexte 35"/>
          <p:cNvSpPr/>
          <p:nvPr/>
        </p:nvSpPr>
        <p:spPr>
          <a:xfrm>
            <a:off x="5940000" y="539280"/>
            <a:ext cx="19857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18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32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19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88" dur="indefinite" restart="never" nodeType="tmRoot">
          <p:childTnLst>
            <p:seq>
              <p:cTn id="189" dur="indefinite" nodeType="mainSeq">
                <p:childTnLst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4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9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4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9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4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6/6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1" name="ZoneTexte 6"/>
          <p:cNvSpPr/>
          <p:nvPr/>
        </p:nvSpPr>
        <p:spPr>
          <a:xfrm>
            <a:off x="180000" y="1440000"/>
            <a:ext cx="1462680" cy="63828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ffff"/>
                </a:solidFill>
                <a:latin typeface="Calibri"/>
              </a:rPr>
              <a:t>5 475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322" name=""/>
          <p:cNvGrpSpPr/>
          <p:nvPr/>
        </p:nvGrpSpPr>
        <p:grpSpPr>
          <a:xfrm>
            <a:off x="179640" y="2160000"/>
            <a:ext cx="4003200" cy="3960000"/>
            <a:chOff x="179640" y="2160000"/>
            <a:chExt cx="4003200" cy="3960000"/>
          </a:xfrm>
        </p:grpSpPr>
        <p:grpSp>
          <p:nvGrpSpPr>
            <p:cNvPr id="323" name="Groupe 3"/>
            <p:cNvGrpSpPr/>
            <p:nvPr/>
          </p:nvGrpSpPr>
          <p:grpSpPr>
            <a:xfrm>
              <a:off x="179640" y="2160000"/>
              <a:ext cx="3961440" cy="3960000"/>
              <a:chOff x="179640" y="2160000"/>
              <a:chExt cx="3961440" cy="3960000"/>
            </a:xfrm>
          </p:grpSpPr>
          <p:sp>
            <p:nvSpPr>
              <p:cNvPr id="324" name="Ellipse 4"/>
              <p:cNvSpPr/>
              <p:nvPr/>
            </p:nvSpPr>
            <p:spPr>
              <a:xfrm>
                <a:off x="179640" y="2160000"/>
                <a:ext cx="396144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325" name="Groupe 5"/>
              <p:cNvGrpSpPr/>
              <p:nvPr/>
            </p:nvGrpSpPr>
            <p:grpSpPr>
              <a:xfrm>
                <a:off x="637920" y="2621160"/>
                <a:ext cx="3038760" cy="3037680"/>
                <a:chOff x="637920" y="2621160"/>
                <a:chExt cx="3038760" cy="3037680"/>
              </a:xfrm>
            </p:grpSpPr>
            <p:sp>
              <p:nvSpPr>
                <p:cNvPr id="326" name="Ellipse 7"/>
                <p:cNvSpPr/>
                <p:nvPr/>
              </p:nvSpPr>
              <p:spPr>
                <a:xfrm>
                  <a:off x="637920" y="2621160"/>
                  <a:ext cx="303876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327" name="Ellipse 8"/>
                <p:cNvSpPr/>
                <p:nvPr/>
              </p:nvSpPr>
              <p:spPr>
                <a:xfrm>
                  <a:off x="1144440" y="3127680"/>
                  <a:ext cx="202572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328" name="Ellipse 13"/>
                <p:cNvSpPr/>
                <p:nvPr/>
              </p:nvSpPr>
              <p:spPr>
                <a:xfrm>
                  <a:off x="1650960" y="3633840"/>
                  <a:ext cx="101268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329" name="ZoneTexte 14"/>
            <p:cNvSpPr/>
            <p:nvPr/>
          </p:nvSpPr>
          <p:spPr>
            <a:xfrm>
              <a:off x="1604160" y="3858840"/>
              <a:ext cx="2578680" cy="821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ffffff"/>
                  </a:solidFill>
                  <a:latin typeface="Calibri"/>
                </a:rPr>
                <a:t>   </a:t>
              </a:r>
              <a:r>
                <a:rPr b="1" lang="fr-FR" sz="2400" spc="-1" strike="noStrike">
                  <a:solidFill>
                    <a:srgbClr val="ffffff"/>
                  </a:solidFill>
                  <a:latin typeface="Calibri"/>
                </a:rPr>
                <a:t>500     100  25  10    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330" name=""/>
          <p:cNvSpPr/>
          <p:nvPr/>
        </p:nvSpPr>
        <p:spPr>
          <a:xfrm flipV="1">
            <a:off x="450180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31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32" name="Titre 6"/>
          <p:cNvSpPr txBox="1"/>
          <p:nvPr/>
        </p:nvSpPr>
        <p:spPr>
          <a:xfrm>
            <a:off x="360360" y="491040"/>
            <a:ext cx="3191400" cy="949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65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Place les marques pour avoir le score indiqué.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3" name="ZoneTexte 36"/>
          <p:cNvSpPr/>
          <p:nvPr/>
        </p:nvSpPr>
        <p:spPr>
          <a:xfrm>
            <a:off x="5940000" y="539280"/>
            <a:ext cx="19857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18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32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34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15" dur="indefinite" restart="never" nodeType="tmRoot">
          <p:childTnLst>
            <p:seq>
              <p:cTn id="216" dur="indefinite" nodeType="mainSeq">
                <p:childTnLst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1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PlaceHolder 1"/>
          <p:cNvSpPr>
            <a:spLocks noGrp="1"/>
          </p:cNvSpPr>
          <p:nvPr>
            <p:ph type="title"/>
          </p:nvPr>
        </p:nvSpPr>
        <p:spPr>
          <a:xfrm>
            <a:off x="588600" y="49068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1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6/6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7" name="ZoneTexte 6"/>
          <p:cNvSpPr/>
          <p:nvPr/>
        </p:nvSpPr>
        <p:spPr>
          <a:xfrm>
            <a:off x="180000" y="1044000"/>
            <a:ext cx="900000" cy="39456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</a:rPr>
              <a:t>5 475</a:t>
            </a:r>
            <a:endParaRPr b="0" lang="fr-FR" sz="2000" spc="-1" strike="noStrike">
              <a:latin typeface="Arial"/>
            </a:endParaRPr>
          </a:p>
        </p:txBody>
      </p:sp>
      <p:grpSp>
        <p:nvGrpSpPr>
          <p:cNvPr id="338" name="Groupe 9"/>
          <p:cNvGrpSpPr/>
          <p:nvPr/>
        </p:nvGrpSpPr>
        <p:grpSpPr>
          <a:xfrm>
            <a:off x="180000" y="2160000"/>
            <a:ext cx="4003200" cy="3960000"/>
            <a:chOff x="180000" y="2160000"/>
            <a:chExt cx="4003200" cy="3960000"/>
          </a:xfrm>
        </p:grpSpPr>
        <p:grpSp>
          <p:nvGrpSpPr>
            <p:cNvPr id="339" name="Groupe 3"/>
            <p:cNvGrpSpPr/>
            <p:nvPr/>
          </p:nvGrpSpPr>
          <p:grpSpPr>
            <a:xfrm>
              <a:off x="180000" y="2160000"/>
              <a:ext cx="3961440" cy="3960000"/>
              <a:chOff x="180000" y="2160000"/>
              <a:chExt cx="3961440" cy="3960000"/>
            </a:xfrm>
          </p:grpSpPr>
          <p:sp>
            <p:nvSpPr>
              <p:cNvPr id="340" name="Ellipse 4"/>
              <p:cNvSpPr/>
              <p:nvPr/>
            </p:nvSpPr>
            <p:spPr>
              <a:xfrm>
                <a:off x="180000" y="2160000"/>
                <a:ext cx="396144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341" name="Groupe 5"/>
              <p:cNvGrpSpPr/>
              <p:nvPr/>
            </p:nvGrpSpPr>
            <p:grpSpPr>
              <a:xfrm>
                <a:off x="638280" y="2621160"/>
                <a:ext cx="3038760" cy="3037680"/>
                <a:chOff x="638280" y="2621160"/>
                <a:chExt cx="3038760" cy="3037680"/>
              </a:xfrm>
            </p:grpSpPr>
            <p:sp>
              <p:nvSpPr>
                <p:cNvPr id="342" name="Ellipse 7"/>
                <p:cNvSpPr/>
                <p:nvPr/>
              </p:nvSpPr>
              <p:spPr>
                <a:xfrm>
                  <a:off x="638280" y="2621160"/>
                  <a:ext cx="303876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343" name="Ellipse 8"/>
                <p:cNvSpPr/>
                <p:nvPr/>
              </p:nvSpPr>
              <p:spPr>
                <a:xfrm>
                  <a:off x="1144800" y="3127680"/>
                  <a:ext cx="202572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344" name="Ellipse 13"/>
                <p:cNvSpPr/>
                <p:nvPr/>
              </p:nvSpPr>
              <p:spPr>
                <a:xfrm>
                  <a:off x="1651320" y="3633840"/>
                  <a:ext cx="101268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345" name="ZoneTexte 14"/>
            <p:cNvSpPr/>
            <p:nvPr/>
          </p:nvSpPr>
          <p:spPr>
            <a:xfrm>
              <a:off x="1604520" y="3737160"/>
              <a:ext cx="257868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b="1" lang="fr-FR" sz="2400" spc="-1" strike="noStrike">
                  <a:solidFill>
                    <a:srgbClr val="ffffff"/>
                  </a:solidFill>
                  <a:latin typeface="Calibri"/>
                </a:rPr>
                <a:t>  </a:t>
              </a:r>
              <a:r>
                <a:rPr b="1" lang="fr-FR" sz="2200" spc="-1" strike="noStrike">
                  <a:solidFill>
                    <a:srgbClr val="ffffff"/>
                  </a:solidFill>
                  <a:latin typeface="Calibri"/>
                </a:rPr>
                <a:t>500      100   25   10 </a:t>
              </a:r>
              <a:endParaRPr b="0" lang="fr-FR" sz="2200" spc="-1" strike="noStrike">
                <a:latin typeface="Arial"/>
              </a:endParaRPr>
            </a:p>
          </p:txBody>
        </p:sp>
      </p:grpSp>
      <p:grpSp>
        <p:nvGrpSpPr>
          <p:cNvPr id="346" name="Groupe 10"/>
          <p:cNvGrpSpPr/>
          <p:nvPr/>
        </p:nvGrpSpPr>
        <p:grpSpPr>
          <a:xfrm>
            <a:off x="3107880" y="3981240"/>
            <a:ext cx="569160" cy="638280"/>
            <a:chOff x="3107880" y="3981240"/>
            <a:chExt cx="569160" cy="638280"/>
          </a:xfrm>
        </p:grpSpPr>
        <p:sp>
          <p:nvSpPr>
            <p:cNvPr id="347" name="Signe de multiplication 11"/>
            <p:cNvSpPr/>
            <p:nvPr/>
          </p:nvSpPr>
          <p:spPr>
            <a:xfrm>
              <a:off x="3403800" y="414036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48" name="ZoneTexte 12"/>
            <p:cNvSpPr/>
            <p:nvPr/>
          </p:nvSpPr>
          <p:spPr>
            <a:xfrm>
              <a:off x="3107880" y="398124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3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349" name="Groupe 15"/>
          <p:cNvGrpSpPr/>
          <p:nvPr/>
        </p:nvGrpSpPr>
        <p:grpSpPr>
          <a:xfrm>
            <a:off x="1587240" y="4021920"/>
            <a:ext cx="864360" cy="638280"/>
            <a:chOff x="1587240" y="4021920"/>
            <a:chExt cx="864360" cy="638280"/>
          </a:xfrm>
        </p:grpSpPr>
        <p:sp>
          <p:nvSpPr>
            <p:cNvPr id="350" name="Signe de multiplication 16"/>
            <p:cNvSpPr/>
            <p:nvPr/>
          </p:nvSpPr>
          <p:spPr>
            <a:xfrm>
              <a:off x="2178720" y="418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51" name="ZoneTexte 17"/>
            <p:cNvSpPr/>
            <p:nvPr/>
          </p:nvSpPr>
          <p:spPr>
            <a:xfrm>
              <a:off x="1587240" y="4021920"/>
              <a:ext cx="6498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10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352" name="Groupe 18"/>
          <p:cNvGrpSpPr/>
          <p:nvPr/>
        </p:nvGrpSpPr>
        <p:grpSpPr>
          <a:xfrm>
            <a:off x="2282760" y="3211560"/>
            <a:ext cx="569160" cy="638280"/>
            <a:chOff x="2282760" y="3211560"/>
            <a:chExt cx="569160" cy="638280"/>
          </a:xfrm>
        </p:grpSpPr>
        <p:sp>
          <p:nvSpPr>
            <p:cNvPr id="353" name="Signe de multiplication 19"/>
            <p:cNvSpPr/>
            <p:nvPr/>
          </p:nvSpPr>
          <p:spPr>
            <a:xfrm>
              <a:off x="2578680" y="337068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54" name="ZoneTexte 20"/>
            <p:cNvSpPr/>
            <p:nvPr/>
          </p:nvSpPr>
          <p:spPr>
            <a:xfrm>
              <a:off x="2282760" y="321156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4</a:t>
              </a:r>
              <a:endParaRPr b="0" lang="fr-FR" sz="3600" spc="-1" strike="noStrike">
                <a:latin typeface="Arial"/>
              </a:endParaRPr>
            </a:p>
          </p:txBody>
        </p:sp>
      </p:grpSp>
      <p:sp>
        <p:nvSpPr>
          <p:cNvPr id="355" name="ZoneTexte 21"/>
          <p:cNvSpPr/>
          <p:nvPr/>
        </p:nvSpPr>
        <p:spPr>
          <a:xfrm>
            <a:off x="180000" y="1438560"/>
            <a:ext cx="3240000" cy="395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000" spc="-1" strike="noStrike">
                <a:solidFill>
                  <a:srgbClr val="002060"/>
                </a:solidFill>
                <a:latin typeface="Calibri"/>
              </a:rPr>
              <a:t>= 10 × 500 + 4 × 100 + 3 × 25 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356" name=""/>
          <p:cNvSpPr/>
          <p:nvPr/>
        </p:nvSpPr>
        <p:spPr>
          <a:xfrm flipV="1">
            <a:off x="450180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57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58" name="ZoneTexte 37"/>
          <p:cNvSpPr/>
          <p:nvPr/>
        </p:nvSpPr>
        <p:spPr>
          <a:xfrm>
            <a:off x="5940000" y="539640"/>
            <a:ext cx="19857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18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32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59" name=""/>
          <p:cNvGrpSpPr/>
          <p:nvPr/>
        </p:nvGrpSpPr>
        <p:grpSpPr>
          <a:xfrm>
            <a:off x="4860360" y="1800000"/>
            <a:ext cx="3779640" cy="900000"/>
            <a:chOff x="4860360" y="1800000"/>
            <a:chExt cx="3779640" cy="900000"/>
          </a:xfrm>
        </p:grpSpPr>
        <p:sp>
          <p:nvSpPr>
            <p:cNvPr id="360" name="ZoneTexte 38"/>
            <p:cNvSpPr/>
            <p:nvPr/>
          </p:nvSpPr>
          <p:spPr>
            <a:xfrm>
              <a:off x="4860360" y="1940040"/>
              <a:ext cx="377964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10 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× 32 </a:t>
              </a: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+ 8</a:t>
              </a:r>
              <a:r>
                <a:rPr b="0" lang="fr-FR" sz="4400" spc="-1" strike="noStrike">
                  <a:solidFill>
                    <a:srgbClr val="4472c4"/>
                  </a:solidFill>
                  <a:latin typeface="Calibri"/>
                  <a:ea typeface="DejaVu Sans"/>
                </a:rPr>
                <a:t> 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× 32</a:t>
              </a:r>
              <a:endParaRPr b="0" lang="fr-FR" sz="4400" spc="-1" strike="noStrike">
                <a:latin typeface="Arial"/>
              </a:endParaRPr>
            </a:p>
          </p:txBody>
        </p:sp>
        <p:grpSp>
          <p:nvGrpSpPr>
            <p:cNvPr id="361" name="Groupe 27"/>
            <p:cNvGrpSpPr/>
            <p:nvPr/>
          </p:nvGrpSpPr>
          <p:grpSpPr>
            <a:xfrm>
              <a:off x="5940000" y="1800000"/>
              <a:ext cx="1980360" cy="180000"/>
              <a:chOff x="5940000" y="1800000"/>
              <a:chExt cx="1980360" cy="180000"/>
            </a:xfrm>
          </p:grpSpPr>
          <p:cxnSp>
            <p:nvCxnSpPr>
              <p:cNvPr id="362" name="Connecteur droit 33"/>
              <p:cNvCxnSpPr/>
              <p:nvPr/>
            </p:nvCxnSpPr>
            <p:spPr>
              <a:xfrm>
                <a:off x="6929280" y="1802520"/>
                <a:ext cx="991440" cy="17784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  <p:cxnSp>
            <p:nvCxnSpPr>
              <p:cNvPr id="363" name="Connecteur droit 34"/>
              <p:cNvCxnSpPr/>
              <p:nvPr/>
            </p:nvCxnSpPr>
            <p:spPr>
              <a:xfrm flipV="1">
                <a:off x="5940000" y="1800000"/>
                <a:ext cx="991800" cy="17748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</p:grpSp>
      </p:grpSp>
      <p:grpSp>
        <p:nvGrpSpPr>
          <p:cNvPr id="364" name=""/>
          <p:cNvGrpSpPr/>
          <p:nvPr/>
        </p:nvGrpSpPr>
        <p:grpSpPr>
          <a:xfrm>
            <a:off x="5400000" y="4859280"/>
            <a:ext cx="3060000" cy="1440720"/>
            <a:chOff x="5400000" y="4859280"/>
            <a:chExt cx="3060000" cy="1440720"/>
          </a:xfrm>
        </p:grpSpPr>
        <p:grpSp>
          <p:nvGrpSpPr>
            <p:cNvPr id="365" name="Groupe 28"/>
            <p:cNvGrpSpPr/>
            <p:nvPr/>
          </p:nvGrpSpPr>
          <p:grpSpPr>
            <a:xfrm>
              <a:off x="5400000" y="4859280"/>
              <a:ext cx="2721240" cy="762480"/>
              <a:chOff x="5400000" y="4859280"/>
              <a:chExt cx="2721240" cy="762480"/>
            </a:xfrm>
          </p:grpSpPr>
          <p:cxnSp>
            <p:nvCxnSpPr>
              <p:cNvPr id="366" name="Connecteur droit 35"/>
              <p:cNvCxnSpPr/>
              <p:nvPr/>
            </p:nvCxnSpPr>
            <p:spPr>
              <a:xfrm flipV="1">
                <a:off x="6759360" y="4859280"/>
                <a:ext cx="1362240" cy="75204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367" name="Connecteur droit 36"/>
              <p:cNvCxnSpPr/>
              <p:nvPr/>
            </p:nvCxnSpPr>
            <p:spPr>
              <a:xfrm>
                <a:off x="5400000" y="4870440"/>
                <a:ext cx="1362600" cy="75168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368" name="ZoneTexte 40"/>
            <p:cNvSpPr/>
            <p:nvPr/>
          </p:nvSpPr>
          <p:spPr>
            <a:xfrm>
              <a:off x="5870520" y="5539320"/>
              <a:ext cx="258948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  </a:t>
              </a: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576</a:t>
              </a:r>
              <a:endParaRPr b="0" lang="fr-FR" sz="4400" spc="-1" strike="noStrike">
                <a:latin typeface="Arial"/>
              </a:endParaRPr>
            </a:p>
          </p:txBody>
        </p:sp>
      </p:grpSp>
      <p:sp>
        <p:nvSpPr>
          <p:cNvPr id="369" name="ZoneTexte 41"/>
          <p:cNvSpPr/>
          <p:nvPr/>
        </p:nvSpPr>
        <p:spPr>
          <a:xfrm>
            <a:off x="5400000" y="1080000"/>
            <a:ext cx="305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(10 + 8)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32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70" name=""/>
          <p:cNvGrpSpPr/>
          <p:nvPr/>
        </p:nvGrpSpPr>
        <p:grpSpPr>
          <a:xfrm>
            <a:off x="4502160" y="2520000"/>
            <a:ext cx="4641840" cy="1139040"/>
            <a:chOff x="4502160" y="2520000"/>
            <a:chExt cx="4641840" cy="1139040"/>
          </a:xfrm>
        </p:grpSpPr>
        <p:grpSp>
          <p:nvGrpSpPr>
            <p:cNvPr id="371" name="Groupe 26"/>
            <p:cNvGrpSpPr/>
            <p:nvPr/>
          </p:nvGrpSpPr>
          <p:grpSpPr>
            <a:xfrm>
              <a:off x="5433840" y="2625840"/>
              <a:ext cx="763200" cy="434160"/>
              <a:chOff x="5433840" y="2625840"/>
              <a:chExt cx="763200" cy="434160"/>
            </a:xfrm>
          </p:grpSpPr>
          <p:cxnSp>
            <p:nvCxnSpPr>
              <p:cNvPr id="372" name="Connecteur droit 31"/>
              <p:cNvCxnSpPr/>
              <p:nvPr/>
            </p:nvCxnSpPr>
            <p:spPr>
              <a:xfrm flipV="1">
                <a:off x="5767920" y="2625840"/>
                <a:ext cx="429480" cy="42876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  <p:cxnSp>
            <p:nvCxnSpPr>
              <p:cNvPr id="373" name="Connecteur droit 32"/>
              <p:cNvCxnSpPr/>
              <p:nvPr/>
            </p:nvCxnSpPr>
            <p:spPr>
              <a:xfrm>
                <a:off x="5433840" y="2625840"/>
                <a:ext cx="335880" cy="43452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</p:grpSp>
        <p:grpSp>
          <p:nvGrpSpPr>
            <p:cNvPr id="374" name="Groupe 30"/>
            <p:cNvGrpSpPr/>
            <p:nvPr/>
          </p:nvGrpSpPr>
          <p:grpSpPr>
            <a:xfrm>
              <a:off x="7200000" y="2520000"/>
              <a:ext cx="1080000" cy="540000"/>
              <a:chOff x="7200000" y="2520000"/>
              <a:chExt cx="1080000" cy="540000"/>
            </a:xfrm>
          </p:grpSpPr>
          <p:cxnSp>
            <p:nvCxnSpPr>
              <p:cNvPr id="375" name="Connecteur droit 39"/>
              <p:cNvCxnSpPr/>
              <p:nvPr/>
            </p:nvCxnSpPr>
            <p:spPr>
              <a:xfrm>
                <a:off x="7740000" y="2527560"/>
                <a:ext cx="540360" cy="53280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  <p:cxnSp>
            <p:nvCxnSpPr>
              <p:cNvPr id="376" name="Connecteur droit 40"/>
              <p:cNvCxnSpPr/>
              <p:nvPr/>
            </p:nvCxnSpPr>
            <p:spPr>
              <a:xfrm flipV="1">
                <a:off x="7200000" y="2520000"/>
                <a:ext cx="541440" cy="53172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</p:grpSp>
        <p:sp>
          <p:nvSpPr>
            <p:cNvPr id="377" name="ZoneTexte 42"/>
            <p:cNvSpPr/>
            <p:nvPr/>
          </p:nvSpPr>
          <p:spPr>
            <a:xfrm>
              <a:off x="4502160" y="3020040"/>
              <a:ext cx="4641840" cy="6390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10 </a:t>
              </a:r>
              <a:r>
                <a:rPr b="0" lang="fr-FR" sz="36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× 32 </a:t>
              </a:r>
              <a:r>
                <a:rPr b="0" lang="fr-FR" sz="3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+ 8</a:t>
              </a:r>
              <a:r>
                <a:rPr b="0" lang="fr-FR" sz="3600" spc="-1" strike="noStrike">
                  <a:solidFill>
                    <a:srgbClr val="4472c4"/>
                  </a:solidFill>
                  <a:latin typeface="Calibri"/>
                  <a:ea typeface="DejaVu Sans"/>
                </a:rPr>
                <a:t> </a:t>
              </a:r>
              <a:r>
                <a:rPr b="0" lang="fr-FR" sz="36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× 30 + </a:t>
              </a:r>
              <a:r>
                <a:rPr b="0" lang="fr-FR" sz="3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8</a:t>
              </a:r>
              <a:r>
                <a:rPr b="0" lang="fr-FR" sz="3600" spc="-1" strike="noStrike">
                  <a:solidFill>
                    <a:srgbClr val="4472c4"/>
                  </a:solidFill>
                  <a:latin typeface="Calibri"/>
                  <a:ea typeface="DejaVu Sans"/>
                </a:rPr>
                <a:t> </a:t>
              </a:r>
              <a:r>
                <a:rPr b="0" lang="fr-FR" sz="36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× 2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378" name=""/>
          <p:cNvGrpSpPr/>
          <p:nvPr/>
        </p:nvGrpSpPr>
        <p:grpSpPr>
          <a:xfrm>
            <a:off x="4860000" y="3558600"/>
            <a:ext cx="4140000" cy="1300680"/>
            <a:chOff x="4860000" y="3558600"/>
            <a:chExt cx="4140000" cy="1300680"/>
          </a:xfrm>
        </p:grpSpPr>
        <p:sp>
          <p:nvSpPr>
            <p:cNvPr id="379" name="ZoneTexte 39"/>
            <p:cNvSpPr/>
            <p:nvPr/>
          </p:nvSpPr>
          <p:spPr>
            <a:xfrm>
              <a:off x="4860000" y="4098600"/>
              <a:ext cx="414000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320  +  240  +  16</a:t>
              </a:r>
              <a:endParaRPr b="0" lang="fr-FR" sz="4400" spc="-1" strike="noStrike">
                <a:latin typeface="Arial"/>
              </a:endParaRPr>
            </a:p>
          </p:txBody>
        </p:sp>
        <p:grpSp>
          <p:nvGrpSpPr>
            <p:cNvPr id="380" name="Groupe 29"/>
            <p:cNvGrpSpPr/>
            <p:nvPr/>
          </p:nvGrpSpPr>
          <p:grpSpPr>
            <a:xfrm>
              <a:off x="8056800" y="3600000"/>
              <a:ext cx="763200" cy="540000"/>
              <a:chOff x="8056800" y="3600000"/>
              <a:chExt cx="763200" cy="540000"/>
            </a:xfrm>
          </p:grpSpPr>
          <p:cxnSp>
            <p:nvCxnSpPr>
              <p:cNvPr id="381" name="Connecteur droit 37"/>
              <p:cNvCxnSpPr/>
              <p:nvPr/>
            </p:nvCxnSpPr>
            <p:spPr>
              <a:xfrm flipV="1">
                <a:off x="8390880" y="3600000"/>
                <a:ext cx="429480" cy="53316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  <p:cxnSp>
            <p:nvCxnSpPr>
              <p:cNvPr id="382" name="Connecteur droit 38"/>
              <p:cNvCxnSpPr/>
              <p:nvPr/>
            </p:nvCxnSpPr>
            <p:spPr>
              <a:xfrm>
                <a:off x="8056800" y="3600000"/>
                <a:ext cx="335880" cy="54036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</p:grpSp>
        <p:grpSp>
          <p:nvGrpSpPr>
            <p:cNvPr id="383" name="Groupe 31"/>
            <p:cNvGrpSpPr/>
            <p:nvPr/>
          </p:nvGrpSpPr>
          <p:grpSpPr>
            <a:xfrm>
              <a:off x="6573600" y="3558600"/>
              <a:ext cx="763200" cy="540000"/>
              <a:chOff x="6573600" y="3558600"/>
              <a:chExt cx="763200" cy="540000"/>
            </a:xfrm>
          </p:grpSpPr>
          <p:cxnSp>
            <p:nvCxnSpPr>
              <p:cNvPr id="384" name="Connecteur droit 41"/>
              <p:cNvCxnSpPr/>
              <p:nvPr/>
            </p:nvCxnSpPr>
            <p:spPr>
              <a:xfrm flipV="1">
                <a:off x="6907680" y="3558600"/>
                <a:ext cx="429480" cy="53316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  <p:cxnSp>
            <p:nvCxnSpPr>
              <p:cNvPr id="385" name="Connecteur droit 42"/>
              <p:cNvCxnSpPr/>
              <p:nvPr/>
            </p:nvCxnSpPr>
            <p:spPr>
              <a:xfrm>
                <a:off x="6573600" y="3558600"/>
                <a:ext cx="335880" cy="54036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</p:grpSp>
        <p:grpSp>
          <p:nvGrpSpPr>
            <p:cNvPr id="386" name="Groupe 32"/>
            <p:cNvGrpSpPr/>
            <p:nvPr/>
          </p:nvGrpSpPr>
          <p:grpSpPr>
            <a:xfrm>
              <a:off x="5040000" y="3600000"/>
              <a:ext cx="763200" cy="540000"/>
              <a:chOff x="5040000" y="3600000"/>
              <a:chExt cx="763200" cy="540000"/>
            </a:xfrm>
          </p:grpSpPr>
          <p:cxnSp>
            <p:nvCxnSpPr>
              <p:cNvPr id="387" name="Connecteur droit 43"/>
              <p:cNvCxnSpPr/>
              <p:nvPr/>
            </p:nvCxnSpPr>
            <p:spPr>
              <a:xfrm flipV="1">
                <a:off x="5374080" y="3600000"/>
                <a:ext cx="429480" cy="53316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  <p:cxnSp>
            <p:nvCxnSpPr>
              <p:cNvPr id="388" name="Connecteur droit 44"/>
              <p:cNvCxnSpPr/>
              <p:nvPr/>
            </p:nvCxnSpPr>
            <p:spPr>
              <a:xfrm>
                <a:off x="5040000" y="3600000"/>
                <a:ext cx="335880" cy="54036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</p:grpSp>
      </p:grpSp>
      <p:sp>
        <p:nvSpPr>
          <p:cNvPr id="389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22" dur="indefinite" restart="never" nodeType="tmRoot">
          <p:childTnLst>
            <p:seq>
              <p:cTn id="223" dur="indefinite" nodeType="mainSeq">
                <p:childTnLst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8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3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8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3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8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360000" y="490680"/>
            <a:ext cx="3191400" cy="949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65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Place les marques pour avoir le score indiqué.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ZoneTexte 6"/>
          <p:cNvSpPr/>
          <p:nvPr/>
        </p:nvSpPr>
        <p:spPr>
          <a:xfrm>
            <a:off x="180000" y="1440000"/>
            <a:ext cx="1462680" cy="63828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ffff"/>
                </a:solidFill>
                <a:latin typeface="Calibri"/>
              </a:rPr>
              <a:t>3 156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52" name=""/>
          <p:cNvGrpSpPr/>
          <p:nvPr/>
        </p:nvGrpSpPr>
        <p:grpSpPr>
          <a:xfrm>
            <a:off x="180000" y="2160000"/>
            <a:ext cx="4003200" cy="3960000"/>
            <a:chOff x="180000" y="2160000"/>
            <a:chExt cx="4003200" cy="3960000"/>
          </a:xfrm>
        </p:grpSpPr>
        <p:grpSp>
          <p:nvGrpSpPr>
            <p:cNvPr id="53" name="Groupe 3"/>
            <p:cNvGrpSpPr/>
            <p:nvPr/>
          </p:nvGrpSpPr>
          <p:grpSpPr>
            <a:xfrm>
              <a:off x="180000" y="2160000"/>
              <a:ext cx="3961440" cy="3960000"/>
              <a:chOff x="180000" y="2160000"/>
              <a:chExt cx="3961440" cy="3960000"/>
            </a:xfrm>
          </p:grpSpPr>
          <p:sp>
            <p:nvSpPr>
              <p:cNvPr id="54" name="Ellipse 4"/>
              <p:cNvSpPr/>
              <p:nvPr/>
            </p:nvSpPr>
            <p:spPr>
              <a:xfrm>
                <a:off x="180000" y="2160000"/>
                <a:ext cx="396144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55" name="Groupe 5"/>
              <p:cNvGrpSpPr/>
              <p:nvPr/>
            </p:nvGrpSpPr>
            <p:grpSpPr>
              <a:xfrm>
                <a:off x="638280" y="2621160"/>
                <a:ext cx="3038760" cy="3037680"/>
                <a:chOff x="638280" y="2621160"/>
                <a:chExt cx="3038760" cy="3037680"/>
              </a:xfrm>
            </p:grpSpPr>
            <p:sp>
              <p:nvSpPr>
                <p:cNvPr id="56" name="Ellipse 7"/>
                <p:cNvSpPr/>
                <p:nvPr/>
              </p:nvSpPr>
              <p:spPr>
                <a:xfrm>
                  <a:off x="638280" y="2621160"/>
                  <a:ext cx="303876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57" name="Ellipse 8"/>
                <p:cNvSpPr/>
                <p:nvPr/>
              </p:nvSpPr>
              <p:spPr>
                <a:xfrm>
                  <a:off x="1144800" y="3127680"/>
                  <a:ext cx="202572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58" name="Ellipse 13"/>
                <p:cNvSpPr/>
                <p:nvPr/>
              </p:nvSpPr>
              <p:spPr>
                <a:xfrm>
                  <a:off x="1651320" y="3633840"/>
                  <a:ext cx="101268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59" name="ZoneTexte 14"/>
            <p:cNvSpPr/>
            <p:nvPr/>
          </p:nvSpPr>
          <p:spPr>
            <a:xfrm>
              <a:off x="1659960" y="3861720"/>
              <a:ext cx="252324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b="1" lang="fr-FR" sz="2400" spc="-1" strike="noStrike">
                  <a:solidFill>
                    <a:srgbClr val="ffffff"/>
                  </a:solidFill>
                  <a:latin typeface="Calibri"/>
                </a:rPr>
                <a:t>1000    100  10   1</a:t>
              </a:r>
              <a:r>
                <a:rPr b="1" lang="fr-FR" sz="2800" spc="-1" strike="noStrike">
                  <a:solidFill>
                    <a:srgbClr val="ffffff"/>
                  </a:solidFill>
                  <a:latin typeface="Calibri"/>
                </a:rPr>
                <a:t> </a:t>
              </a:r>
              <a:endParaRPr b="0" lang="fr-FR" sz="2800" spc="-1" strike="noStrike">
                <a:latin typeface="Arial"/>
              </a:endParaRPr>
            </a:p>
          </p:txBody>
        </p:sp>
      </p:grpSp>
      <p:sp>
        <p:nvSpPr>
          <p:cNvPr id="60" name=""/>
          <p:cNvSpPr/>
          <p:nvPr/>
        </p:nvSpPr>
        <p:spPr>
          <a:xfrm flipV="1">
            <a:off x="450144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1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2" name="ZoneTexte 1"/>
          <p:cNvSpPr/>
          <p:nvPr/>
        </p:nvSpPr>
        <p:spPr>
          <a:xfrm>
            <a:off x="5940000" y="539640"/>
            <a:ext cx="19857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32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3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e 9"/>
          <p:cNvGrpSpPr/>
          <p:nvPr/>
        </p:nvGrpSpPr>
        <p:grpSpPr>
          <a:xfrm>
            <a:off x="180000" y="2160000"/>
            <a:ext cx="4003200" cy="3960000"/>
            <a:chOff x="180000" y="2160000"/>
            <a:chExt cx="4003200" cy="3960000"/>
          </a:xfrm>
        </p:grpSpPr>
        <p:grpSp>
          <p:nvGrpSpPr>
            <p:cNvPr id="65" name="Groupe 3"/>
            <p:cNvGrpSpPr/>
            <p:nvPr/>
          </p:nvGrpSpPr>
          <p:grpSpPr>
            <a:xfrm>
              <a:off x="180000" y="2160000"/>
              <a:ext cx="3961440" cy="3960000"/>
              <a:chOff x="180000" y="2160000"/>
              <a:chExt cx="3961440" cy="3960000"/>
            </a:xfrm>
          </p:grpSpPr>
          <p:sp>
            <p:nvSpPr>
              <p:cNvPr id="66" name="Ellipse 4"/>
              <p:cNvSpPr/>
              <p:nvPr/>
            </p:nvSpPr>
            <p:spPr>
              <a:xfrm>
                <a:off x="180000" y="2160000"/>
                <a:ext cx="396144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67" name="Groupe 5"/>
              <p:cNvGrpSpPr/>
              <p:nvPr/>
            </p:nvGrpSpPr>
            <p:grpSpPr>
              <a:xfrm>
                <a:off x="638280" y="2621160"/>
                <a:ext cx="3038760" cy="3037680"/>
                <a:chOff x="638280" y="2621160"/>
                <a:chExt cx="3038760" cy="3037680"/>
              </a:xfrm>
            </p:grpSpPr>
            <p:sp>
              <p:nvSpPr>
                <p:cNvPr id="68" name="Ellipse 7"/>
                <p:cNvSpPr/>
                <p:nvPr/>
              </p:nvSpPr>
              <p:spPr>
                <a:xfrm>
                  <a:off x="638280" y="2621160"/>
                  <a:ext cx="303876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69" name="Ellipse 8"/>
                <p:cNvSpPr/>
                <p:nvPr/>
              </p:nvSpPr>
              <p:spPr>
                <a:xfrm>
                  <a:off x="1144800" y="3127680"/>
                  <a:ext cx="202572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70" name="Ellipse 13"/>
                <p:cNvSpPr/>
                <p:nvPr/>
              </p:nvSpPr>
              <p:spPr>
                <a:xfrm>
                  <a:off x="1651320" y="3633840"/>
                  <a:ext cx="101268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71" name="ZoneTexte 14"/>
            <p:cNvSpPr/>
            <p:nvPr/>
          </p:nvSpPr>
          <p:spPr>
            <a:xfrm>
              <a:off x="1659960" y="3737160"/>
              <a:ext cx="2523240" cy="8218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b="1" lang="fr-FR" sz="2400" spc="-1" strike="noStrike">
                  <a:solidFill>
                    <a:srgbClr val="ffffff"/>
                  </a:solidFill>
                  <a:latin typeface="Calibri"/>
                </a:rPr>
                <a:t>1000   100  10    1    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88600" y="49068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1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ZoneTexte 6"/>
          <p:cNvSpPr/>
          <p:nvPr/>
        </p:nvSpPr>
        <p:spPr>
          <a:xfrm>
            <a:off x="180000" y="1044720"/>
            <a:ext cx="900000" cy="39528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</a:rPr>
              <a:t>3 156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75" name="ZoneTexte 10"/>
          <p:cNvSpPr/>
          <p:nvPr/>
        </p:nvSpPr>
        <p:spPr>
          <a:xfrm>
            <a:off x="180000" y="1404720"/>
            <a:ext cx="4140000" cy="395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000" spc="-1" strike="noStrike">
                <a:solidFill>
                  <a:srgbClr val="002060"/>
                </a:solidFill>
                <a:latin typeface="Calibri"/>
              </a:rPr>
              <a:t>= 3 × 1 000 + 1 × 100 + 5 × 10 + 6 × 1 </a:t>
            </a:r>
            <a:endParaRPr b="0" lang="fr-FR" sz="2000" spc="-1" strike="noStrike">
              <a:latin typeface="Arial"/>
            </a:endParaRPr>
          </a:p>
        </p:txBody>
      </p:sp>
      <p:grpSp>
        <p:nvGrpSpPr>
          <p:cNvPr id="76" name="Groupe 12"/>
          <p:cNvGrpSpPr/>
          <p:nvPr/>
        </p:nvGrpSpPr>
        <p:grpSpPr>
          <a:xfrm>
            <a:off x="3603600" y="4068720"/>
            <a:ext cx="531720" cy="638280"/>
            <a:chOff x="3603600" y="4068720"/>
            <a:chExt cx="531720" cy="638280"/>
          </a:xfrm>
        </p:grpSpPr>
        <p:sp>
          <p:nvSpPr>
            <p:cNvPr id="77" name="Signe de multiplication 15"/>
            <p:cNvSpPr/>
            <p:nvPr/>
          </p:nvSpPr>
          <p:spPr>
            <a:xfrm>
              <a:off x="3862080" y="429444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8" name="ZoneTexte 16"/>
            <p:cNvSpPr/>
            <p:nvPr/>
          </p:nvSpPr>
          <p:spPr>
            <a:xfrm>
              <a:off x="3603600" y="406872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6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79" name="Groupe 17"/>
          <p:cNvGrpSpPr/>
          <p:nvPr/>
        </p:nvGrpSpPr>
        <p:grpSpPr>
          <a:xfrm>
            <a:off x="1883160" y="4021920"/>
            <a:ext cx="568440" cy="638280"/>
            <a:chOff x="1883160" y="4021920"/>
            <a:chExt cx="568440" cy="638280"/>
          </a:xfrm>
        </p:grpSpPr>
        <p:sp>
          <p:nvSpPr>
            <p:cNvPr id="80" name="Signe de multiplication 18"/>
            <p:cNvSpPr/>
            <p:nvPr/>
          </p:nvSpPr>
          <p:spPr>
            <a:xfrm>
              <a:off x="2178720" y="418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81" name="ZoneTexte 19"/>
            <p:cNvSpPr/>
            <p:nvPr/>
          </p:nvSpPr>
          <p:spPr>
            <a:xfrm>
              <a:off x="1883160" y="40219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3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82" name="Groupe 20"/>
          <p:cNvGrpSpPr/>
          <p:nvPr/>
        </p:nvGrpSpPr>
        <p:grpSpPr>
          <a:xfrm>
            <a:off x="2282760" y="3211560"/>
            <a:ext cx="569160" cy="638280"/>
            <a:chOff x="2282760" y="3211560"/>
            <a:chExt cx="569160" cy="638280"/>
          </a:xfrm>
        </p:grpSpPr>
        <p:sp>
          <p:nvSpPr>
            <p:cNvPr id="83" name="Signe de multiplication 21"/>
            <p:cNvSpPr/>
            <p:nvPr/>
          </p:nvSpPr>
          <p:spPr>
            <a:xfrm>
              <a:off x="2578680" y="337068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84" name="ZoneTexte 22"/>
            <p:cNvSpPr/>
            <p:nvPr/>
          </p:nvSpPr>
          <p:spPr>
            <a:xfrm>
              <a:off x="2282760" y="321156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1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85" name="Groupe 11"/>
          <p:cNvGrpSpPr/>
          <p:nvPr/>
        </p:nvGrpSpPr>
        <p:grpSpPr>
          <a:xfrm>
            <a:off x="2870640" y="4578120"/>
            <a:ext cx="531720" cy="638280"/>
            <a:chOff x="2870640" y="4578120"/>
            <a:chExt cx="531720" cy="638280"/>
          </a:xfrm>
        </p:grpSpPr>
        <p:sp>
          <p:nvSpPr>
            <p:cNvPr id="86" name="Signe de multiplication 23"/>
            <p:cNvSpPr/>
            <p:nvPr/>
          </p:nvSpPr>
          <p:spPr>
            <a:xfrm>
              <a:off x="3129120" y="480348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87" name="ZoneTexte 24"/>
            <p:cNvSpPr/>
            <p:nvPr/>
          </p:nvSpPr>
          <p:spPr>
            <a:xfrm>
              <a:off x="2870640" y="457812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5</a:t>
              </a:r>
              <a:endParaRPr b="0" lang="fr-FR" sz="3600" spc="-1" strike="noStrike">
                <a:latin typeface="Arial"/>
              </a:endParaRPr>
            </a:p>
          </p:txBody>
        </p:sp>
      </p:grpSp>
      <p:sp>
        <p:nvSpPr>
          <p:cNvPr id="88" name=""/>
          <p:cNvSpPr/>
          <p:nvPr/>
        </p:nvSpPr>
        <p:spPr>
          <a:xfrm flipV="1">
            <a:off x="450180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89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0" name="ZoneTexte 2"/>
          <p:cNvSpPr/>
          <p:nvPr/>
        </p:nvSpPr>
        <p:spPr>
          <a:xfrm>
            <a:off x="5940000" y="539640"/>
            <a:ext cx="19857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32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91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" dur="indefinite" restart="never" nodeType="tmRoot">
          <p:childTnLst>
            <p:seq>
              <p:cTn id="9" dur="indefinite" nodeType="mainSeq">
                <p:childTnLst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ZoneTexte 6"/>
          <p:cNvSpPr/>
          <p:nvPr/>
        </p:nvSpPr>
        <p:spPr>
          <a:xfrm>
            <a:off x="180000" y="1440000"/>
            <a:ext cx="1462680" cy="63828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ffff"/>
                </a:solidFill>
                <a:latin typeface="Calibri"/>
              </a:rPr>
              <a:t>4 305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94" name=""/>
          <p:cNvGrpSpPr/>
          <p:nvPr/>
        </p:nvGrpSpPr>
        <p:grpSpPr>
          <a:xfrm>
            <a:off x="180000" y="2160000"/>
            <a:ext cx="4003200" cy="3960000"/>
            <a:chOff x="180000" y="2160000"/>
            <a:chExt cx="4003200" cy="3960000"/>
          </a:xfrm>
        </p:grpSpPr>
        <p:grpSp>
          <p:nvGrpSpPr>
            <p:cNvPr id="95" name="Groupe 3"/>
            <p:cNvGrpSpPr/>
            <p:nvPr/>
          </p:nvGrpSpPr>
          <p:grpSpPr>
            <a:xfrm>
              <a:off x="180000" y="2160000"/>
              <a:ext cx="3961440" cy="3960000"/>
              <a:chOff x="180000" y="2160000"/>
              <a:chExt cx="3961440" cy="3960000"/>
            </a:xfrm>
          </p:grpSpPr>
          <p:sp>
            <p:nvSpPr>
              <p:cNvPr id="96" name="Ellipse 4"/>
              <p:cNvSpPr/>
              <p:nvPr/>
            </p:nvSpPr>
            <p:spPr>
              <a:xfrm>
                <a:off x="180000" y="2160000"/>
                <a:ext cx="396144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97" name="Groupe 5"/>
              <p:cNvGrpSpPr/>
              <p:nvPr/>
            </p:nvGrpSpPr>
            <p:grpSpPr>
              <a:xfrm>
                <a:off x="638280" y="2621160"/>
                <a:ext cx="3038760" cy="3037680"/>
                <a:chOff x="638280" y="2621160"/>
                <a:chExt cx="3038760" cy="3037680"/>
              </a:xfrm>
            </p:grpSpPr>
            <p:sp>
              <p:nvSpPr>
                <p:cNvPr id="98" name="Ellipse 7"/>
                <p:cNvSpPr/>
                <p:nvPr/>
              </p:nvSpPr>
              <p:spPr>
                <a:xfrm>
                  <a:off x="638280" y="2621160"/>
                  <a:ext cx="303876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99" name="Ellipse 8"/>
                <p:cNvSpPr/>
                <p:nvPr/>
              </p:nvSpPr>
              <p:spPr>
                <a:xfrm>
                  <a:off x="1144800" y="3127680"/>
                  <a:ext cx="202572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00" name="Ellipse 13"/>
                <p:cNvSpPr/>
                <p:nvPr/>
              </p:nvSpPr>
              <p:spPr>
                <a:xfrm>
                  <a:off x="1651320" y="3633840"/>
                  <a:ext cx="101268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101" name="ZoneTexte 14"/>
            <p:cNvSpPr/>
            <p:nvPr/>
          </p:nvSpPr>
          <p:spPr>
            <a:xfrm>
              <a:off x="1659960" y="3858120"/>
              <a:ext cx="2523240" cy="8218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b="1" lang="fr-FR" sz="2400" spc="-1" strike="noStrike">
                  <a:solidFill>
                    <a:srgbClr val="ffffff"/>
                  </a:solidFill>
                  <a:latin typeface="Calibri"/>
                </a:rPr>
                <a:t>1000    100  10   1    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102" name=""/>
          <p:cNvSpPr/>
          <p:nvPr/>
        </p:nvSpPr>
        <p:spPr>
          <a:xfrm flipV="1">
            <a:off x="450180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03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4" name="Titre 2"/>
          <p:cNvSpPr txBox="1"/>
          <p:nvPr/>
        </p:nvSpPr>
        <p:spPr>
          <a:xfrm>
            <a:off x="360360" y="491040"/>
            <a:ext cx="3191400" cy="949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65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Place les marques pour avoir le score indiqué.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ZoneTexte 3"/>
          <p:cNvSpPr/>
          <p:nvPr/>
        </p:nvSpPr>
        <p:spPr>
          <a:xfrm>
            <a:off x="5940000" y="539640"/>
            <a:ext cx="19857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32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06" name="ZoneTexte 8"/>
          <p:cNvSpPr/>
          <p:nvPr/>
        </p:nvSpPr>
        <p:spPr>
          <a:xfrm>
            <a:off x="4860000" y="2699280"/>
            <a:ext cx="37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32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+ 5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32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07" name="Groupe 8"/>
          <p:cNvGrpSpPr/>
          <p:nvPr/>
        </p:nvGrpSpPr>
        <p:grpSpPr>
          <a:xfrm>
            <a:off x="5760000" y="2160000"/>
            <a:ext cx="1980360" cy="624240"/>
            <a:chOff x="5760000" y="2160000"/>
            <a:chExt cx="1980360" cy="624240"/>
          </a:xfrm>
        </p:grpSpPr>
        <p:cxnSp>
          <p:nvCxnSpPr>
            <p:cNvPr id="108" name="Connecteur droit 11"/>
            <p:cNvCxnSpPr/>
            <p:nvPr/>
          </p:nvCxnSpPr>
          <p:spPr>
            <a:xfrm>
              <a:off x="6749280" y="2168640"/>
              <a:ext cx="991440" cy="61596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109" name="Connecteur droit 12"/>
            <p:cNvCxnSpPr/>
            <p:nvPr/>
          </p:nvCxnSpPr>
          <p:spPr>
            <a:xfrm flipV="1">
              <a:off x="5760000" y="2160000"/>
              <a:ext cx="991800" cy="61488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grpSp>
        <p:nvGrpSpPr>
          <p:cNvPr id="110" name=""/>
          <p:cNvGrpSpPr/>
          <p:nvPr/>
        </p:nvGrpSpPr>
        <p:grpSpPr>
          <a:xfrm>
            <a:off x="5940000" y="4859280"/>
            <a:ext cx="1440720" cy="1440000"/>
            <a:chOff x="5940000" y="4859280"/>
            <a:chExt cx="1440720" cy="1440000"/>
          </a:xfrm>
        </p:grpSpPr>
        <p:grpSp>
          <p:nvGrpSpPr>
            <p:cNvPr id="111" name="Groupe 13"/>
            <p:cNvGrpSpPr/>
            <p:nvPr/>
          </p:nvGrpSpPr>
          <p:grpSpPr>
            <a:xfrm>
              <a:off x="5940000" y="4859280"/>
              <a:ext cx="1440720" cy="762480"/>
              <a:chOff x="5940000" y="4859280"/>
              <a:chExt cx="1440720" cy="762480"/>
            </a:xfrm>
          </p:grpSpPr>
          <p:cxnSp>
            <p:nvCxnSpPr>
              <p:cNvPr id="112" name="Connecteur droit 13"/>
              <p:cNvCxnSpPr/>
              <p:nvPr/>
            </p:nvCxnSpPr>
            <p:spPr>
              <a:xfrm flipV="1">
                <a:off x="6659640" y="4859280"/>
                <a:ext cx="721440" cy="75204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113" name="Connecteur droit 14"/>
              <p:cNvCxnSpPr/>
              <p:nvPr/>
            </p:nvCxnSpPr>
            <p:spPr>
              <a:xfrm>
                <a:off x="5940000" y="4870440"/>
                <a:ext cx="721440" cy="75168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114" name="ZoneTexte 11"/>
            <p:cNvSpPr/>
            <p:nvPr/>
          </p:nvSpPr>
          <p:spPr>
            <a:xfrm>
              <a:off x="6120000" y="5539320"/>
              <a:ext cx="119088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800</a:t>
              </a:r>
              <a:endParaRPr b="0" lang="fr-FR" sz="4400" spc="-1" strike="noStrike">
                <a:latin typeface="Arial"/>
              </a:endParaRPr>
            </a:p>
          </p:txBody>
        </p:sp>
      </p:grpSp>
      <p:grpSp>
        <p:nvGrpSpPr>
          <p:cNvPr id="115" name=""/>
          <p:cNvGrpSpPr/>
          <p:nvPr/>
        </p:nvGrpSpPr>
        <p:grpSpPr>
          <a:xfrm>
            <a:off x="5433840" y="3419280"/>
            <a:ext cx="2846160" cy="1440000"/>
            <a:chOff x="5433840" y="3419280"/>
            <a:chExt cx="2846160" cy="1440000"/>
          </a:xfrm>
        </p:grpSpPr>
        <p:grpSp>
          <p:nvGrpSpPr>
            <p:cNvPr id="116" name="Groupe 7"/>
            <p:cNvGrpSpPr/>
            <p:nvPr/>
          </p:nvGrpSpPr>
          <p:grpSpPr>
            <a:xfrm>
              <a:off x="5433840" y="3419280"/>
              <a:ext cx="763200" cy="793440"/>
              <a:chOff x="5433840" y="3419280"/>
              <a:chExt cx="763200" cy="793440"/>
            </a:xfrm>
          </p:grpSpPr>
          <p:cxnSp>
            <p:nvCxnSpPr>
              <p:cNvPr id="117" name="Connecteur droit 9"/>
              <p:cNvCxnSpPr/>
              <p:nvPr/>
            </p:nvCxnSpPr>
            <p:spPr>
              <a:xfrm flipV="1">
                <a:off x="5767920" y="3419280"/>
                <a:ext cx="429480" cy="78300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  <p:cxnSp>
            <p:nvCxnSpPr>
              <p:cNvPr id="118" name="Connecteur droit 10"/>
              <p:cNvCxnSpPr/>
              <p:nvPr/>
            </p:nvCxnSpPr>
            <p:spPr>
              <a:xfrm>
                <a:off x="5433840" y="3419280"/>
                <a:ext cx="335880" cy="79380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</p:grpSp>
        <p:sp>
          <p:nvSpPr>
            <p:cNvPr id="119" name="ZoneTexte 9"/>
            <p:cNvSpPr/>
            <p:nvPr/>
          </p:nvSpPr>
          <p:spPr>
            <a:xfrm>
              <a:off x="5516640" y="4098600"/>
              <a:ext cx="276336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640  +  160</a:t>
              </a:r>
              <a:endParaRPr b="0" lang="fr-FR" sz="4400" spc="-1" strike="noStrike">
                <a:latin typeface="Arial"/>
              </a:endParaRPr>
            </a:p>
          </p:txBody>
        </p:sp>
        <p:grpSp>
          <p:nvGrpSpPr>
            <p:cNvPr id="120" name="Groupe 14"/>
            <p:cNvGrpSpPr/>
            <p:nvPr/>
          </p:nvGrpSpPr>
          <p:grpSpPr>
            <a:xfrm>
              <a:off x="7336800" y="3419280"/>
              <a:ext cx="763200" cy="793440"/>
              <a:chOff x="7336800" y="3419280"/>
              <a:chExt cx="763200" cy="793440"/>
            </a:xfrm>
          </p:grpSpPr>
          <p:cxnSp>
            <p:nvCxnSpPr>
              <p:cNvPr id="121" name="Connecteur droit 15"/>
              <p:cNvCxnSpPr/>
              <p:nvPr/>
            </p:nvCxnSpPr>
            <p:spPr>
              <a:xfrm flipV="1">
                <a:off x="7670880" y="3419280"/>
                <a:ext cx="429480" cy="78300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  <p:cxnSp>
            <p:nvCxnSpPr>
              <p:cNvPr id="122" name="Connecteur droit 16"/>
              <p:cNvCxnSpPr/>
              <p:nvPr/>
            </p:nvCxnSpPr>
            <p:spPr>
              <a:xfrm>
                <a:off x="7336800" y="3419280"/>
                <a:ext cx="335880" cy="79380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</p:grpSp>
      </p:grpSp>
      <p:sp>
        <p:nvSpPr>
          <p:cNvPr id="123" name="ZoneTexte 13"/>
          <p:cNvSpPr/>
          <p:nvPr/>
        </p:nvSpPr>
        <p:spPr>
          <a:xfrm>
            <a:off x="5400000" y="1399320"/>
            <a:ext cx="305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(20 + 5)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32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24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5" dur="indefinite" restart="never" nodeType="tmRoot">
          <p:childTnLst>
            <p:seq>
              <p:cTn id="36" dur="indefinite" nodeType="mainSeq">
                <p:childTnLst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roupe 9"/>
          <p:cNvGrpSpPr/>
          <p:nvPr/>
        </p:nvGrpSpPr>
        <p:grpSpPr>
          <a:xfrm>
            <a:off x="180000" y="2160000"/>
            <a:ext cx="4003200" cy="3960000"/>
            <a:chOff x="180000" y="2160000"/>
            <a:chExt cx="4003200" cy="3960000"/>
          </a:xfrm>
        </p:grpSpPr>
        <p:grpSp>
          <p:nvGrpSpPr>
            <p:cNvPr id="126" name="Groupe 3"/>
            <p:cNvGrpSpPr/>
            <p:nvPr/>
          </p:nvGrpSpPr>
          <p:grpSpPr>
            <a:xfrm>
              <a:off x="180000" y="2160000"/>
              <a:ext cx="3961440" cy="3960000"/>
              <a:chOff x="180000" y="2160000"/>
              <a:chExt cx="3961440" cy="3960000"/>
            </a:xfrm>
          </p:grpSpPr>
          <p:sp>
            <p:nvSpPr>
              <p:cNvPr id="127" name="Ellipse 4"/>
              <p:cNvSpPr/>
              <p:nvPr/>
            </p:nvSpPr>
            <p:spPr>
              <a:xfrm>
                <a:off x="180000" y="2160000"/>
                <a:ext cx="396144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128" name="Groupe 5"/>
              <p:cNvGrpSpPr/>
              <p:nvPr/>
            </p:nvGrpSpPr>
            <p:grpSpPr>
              <a:xfrm>
                <a:off x="638280" y="2621160"/>
                <a:ext cx="3038760" cy="3037680"/>
                <a:chOff x="638280" y="2621160"/>
                <a:chExt cx="3038760" cy="3037680"/>
              </a:xfrm>
            </p:grpSpPr>
            <p:sp>
              <p:nvSpPr>
                <p:cNvPr id="129" name="Ellipse 7"/>
                <p:cNvSpPr/>
                <p:nvPr/>
              </p:nvSpPr>
              <p:spPr>
                <a:xfrm>
                  <a:off x="638280" y="2621160"/>
                  <a:ext cx="303876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30" name="Ellipse 8"/>
                <p:cNvSpPr/>
                <p:nvPr/>
              </p:nvSpPr>
              <p:spPr>
                <a:xfrm>
                  <a:off x="1144800" y="3127680"/>
                  <a:ext cx="202572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31" name="Ellipse 13"/>
                <p:cNvSpPr/>
                <p:nvPr/>
              </p:nvSpPr>
              <p:spPr>
                <a:xfrm>
                  <a:off x="1651320" y="3633840"/>
                  <a:ext cx="101268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132" name="ZoneTexte 14"/>
            <p:cNvSpPr/>
            <p:nvPr/>
          </p:nvSpPr>
          <p:spPr>
            <a:xfrm>
              <a:off x="1659960" y="3737160"/>
              <a:ext cx="2523240" cy="8827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b="1" lang="fr-FR" sz="2400" spc="-1" strike="noStrike">
                  <a:solidFill>
                    <a:srgbClr val="ffffff"/>
                  </a:solidFill>
                  <a:latin typeface="Calibri"/>
                </a:rPr>
                <a:t>1000   100  10    1  </a:t>
              </a:r>
              <a:r>
                <a:rPr b="1" lang="fr-FR" sz="2800" spc="-1" strike="noStrike">
                  <a:solidFill>
                    <a:srgbClr val="ffffff"/>
                  </a:solidFill>
                  <a:latin typeface="Calibri"/>
                </a:rPr>
                <a:t>  </a:t>
              </a:r>
              <a:endParaRPr b="0" lang="fr-FR" sz="2800" spc="-1" strike="noStrike">
                <a:latin typeface="Arial"/>
              </a:endParaRPr>
            </a:p>
          </p:txBody>
        </p:sp>
      </p:grpSp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588600" y="49068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1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5" name="ZoneTexte 6"/>
          <p:cNvSpPr/>
          <p:nvPr/>
        </p:nvSpPr>
        <p:spPr>
          <a:xfrm>
            <a:off x="180000" y="1044000"/>
            <a:ext cx="900000" cy="39528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</a:rPr>
              <a:t>4 305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6" name="ZoneTexte 10"/>
          <p:cNvSpPr/>
          <p:nvPr/>
        </p:nvSpPr>
        <p:spPr>
          <a:xfrm>
            <a:off x="180000" y="1439280"/>
            <a:ext cx="5654160" cy="395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000" spc="-1" strike="noStrike">
                <a:solidFill>
                  <a:srgbClr val="002060"/>
                </a:solidFill>
                <a:latin typeface="Calibri"/>
              </a:rPr>
              <a:t>= 4 × 1 000 + 3 × 100 + 5 × 1 </a:t>
            </a:r>
            <a:endParaRPr b="0" lang="fr-FR" sz="2000" spc="-1" strike="noStrike">
              <a:latin typeface="Arial"/>
            </a:endParaRPr>
          </a:p>
        </p:txBody>
      </p:sp>
      <p:grpSp>
        <p:nvGrpSpPr>
          <p:cNvPr id="137" name="Groupe 12"/>
          <p:cNvGrpSpPr/>
          <p:nvPr/>
        </p:nvGrpSpPr>
        <p:grpSpPr>
          <a:xfrm>
            <a:off x="3603600" y="4068720"/>
            <a:ext cx="531720" cy="638280"/>
            <a:chOff x="3603600" y="4068720"/>
            <a:chExt cx="531720" cy="638280"/>
          </a:xfrm>
        </p:grpSpPr>
        <p:sp>
          <p:nvSpPr>
            <p:cNvPr id="138" name="Signe de multiplication 15"/>
            <p:cNvSpPr/>
            <p:nvPr/>
          </p:nvSpPr>
          <p:spPr>
            <a:xfrm>
              <a:off x="3862080" y="429444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9" name="ZoneTexte 16"/>
            <p:cNvSpPr/>
            <p:nvPr/>
          </p:nvSpPr>
          <p:spPr>
            <a:xfrm>
              <a:off x="3603600" y="406872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5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140" name="Groupe 17"/>
          <p:cNvGrpSpPr/>
          <p:nvPr/>
        </p:nvGrpSpPr>
        <p:grpSpPr>
          <a:xfrm>
            <a:off x="1883160" y="4021920"/>
            <a:ext cx="568440" cy="638280"/>
            <a:chOff x="1883160" y="4021920"/>
            <a:chExt cx="568440" cy="638280"/>
          </a:xfrm>
        </p:grpSpPr>
        <p:sp>
          <p:nvSpPr>
            <p:cNvPr id="141" name="Signe de multiplication 18"/>
            <p:cNvSpPr/>
            <p:nvPr/>
          </p:nvSpPr>
          <p:spPr>
            <a:xfrm>
              <a:off x="2178720" y="418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2" name="ZoneTexte 19"/>
            <p:cNvSpPr/>
            <p:nvPr/>
          </p:nvSpPr>
          <p:spPr>
            <a:xfrm>
              <a:off x="1883160" y="40219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4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143" name="Groupe 20"/>
          <p:cNvGrpSpPr/>
          <p:nvPr/>
        </p:nvGrpSpPr>
        <p:grpSpPr>
          <a:xfrm>
            <a:off x="2282760" y="3211560"/>
            <a:ext cx="569160" cy="638280"/>
            <a:chOff x="2282760" y="3211560"/>
            <a:chExt cx="569160" cy="638280"/>
          </a:xfrm>
        </p:grpSpPr>
        <p:sp>
          <p:nvSpPr>
            <p:cNvPr id="144" name="Signe de multiplication 21"/>
            <p:cNvSpPr/>
            <p:nvPr/>
          </p:nvSpPr>
          <p:spPr>
            <a:xfrm>
              <a:off x="2578680" y="337068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5" name="ZoneTexte 22"/>
            <p:cNvSpPr/>
            <p:nvPr/>
          </p:nvSpPr>
          <p:spPr>
            <a:xfrm>
              <a:off x="2282760" y="321156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3</a:t>
              </a:r>
              <a:endParaRPr b="0" lang="fr-FR" sz="3600" spc="-1" strike="noStrike">
                <a:latin typeface="Arial"/>
              </a:endParaRPr>
            </a:p>
          </p:txBody>
        </p:sp>
      </p:grpSp>
      <p:sp>
        <p:nvSpPr>
          <p:cNvPr id="146" name=""/>
          <p:cNvSpPr/>
          <p:nvPr/>
        </p:nvSpPr>
        <p:spPr>
          <a:xfrm flipV="1">
            <a:off x="450180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47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8" name="ZoneTexte 7"/>
          <p:cNvSpPr/>
          <p:nvPr/>
        </p:nvSpPr>
        <p:spPr>
          <a:xfrm>
            <a:off x="5940000" y="539280"/>
            <a:ext cx="19857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64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49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0" dur="indefinite" restart="never" nodeType="tmRoot">
          <p:childTnLst>
            <p:seq>
              <p:cTn id="61" dur="indefinite" nodeType="mainSeq">
                <p:childTnLst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1" name="ZoneTexte 6"/>
          <p:cNvSpPr/>
          <p:nvPr/>
        </p:nvSpPr>
        <p:spPr>
          <a:xfrm>
            <a:off x="180000" y="1440000"/>
            <a:ext cx="1462680" cy="63828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ffff"/>
                </a:solidFill>
                <a:latin typeface="Calibri"/>
              </a:rPr>
              <a:t>2 150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152" name=""/>
          <p:cNvGrpSpPr/>
          <p:nvPr/>
        </p:nvGrpSpPr>
        <p:grpSpPr>
          <a:xfrm>
            <a:off x="179640" y="2160000"/>
            <a:ext cx="4003200" cy="3960000"/>
            <a:chOff x="179640" y="2160000"/>
            <a:chExt cx="4003200" cy="3960000"/>
          </a:xfrm>
        </p:grpSpPr>
        <p:grpSp>
          <p:nvGrpSpPr>
            <p:cNvPr id="153" name="Groupe 3"/>
            <p:cNvGrpSpPr/>
            <p:nvPr/>
          </p:nvGrpSpPr>
          <p:grpSpPr>
            <a:xfrm>
              <a:off x="179640" y="2160000"/>
              <a:ext cx="3961440" cy="3960000"/>
              <a:chOff x="179640" y="2160000"/>
              <a:chExt cx="3961440" cy="3960000"/>
            </a:xfrm>
          </p:grpSpPr>
          <p:sp>
            <p:nvSpPr>
              <p:cNvPr id="154" name="Ellipse 4"/>
              <p:cNvSpPr/>
              <p:nvPr/>
            </p:nvSpPr>
            <p:spPr>
              <a:xfrm>
                <a:off x="179640" y="2160000"/>
                <a:ext cx="396144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155" name="Groupe 5"/>
              <p:cNvGrpSpPr/>
              <p:nvPr/>
            </p:nvGrpSpPr>
            <p:grpSpPr>
              <a:xfrm>
                <a:off x="637920" y="2621160"/>
                <a:ext cx="3038760" cy="3037680"/>
                <a:chOff x="637920" y="2621160"/>
                <a:chExt cx="3038760" cy="3037680"/>
              </a:xfrm>
            </p:grpSpPr>
            <p:sp>
              <p:nvSpPr>
                <p:cNvPr id="156" name="Ellipse 7"/>
                <p:cNvSpPr/>
                <p:nvPr/>
              </p:nvSpPr>
              <p:spPr>
                <a:xfrm>
                  <a:off x="637920" y="2621160"/>
                  <a:ext cx="303876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57" name="Ellipse 8"/>
                <p:cNvSpPr/>
                <p:nvPr/>
              </p:nvSpPr>
              <p:spPr>
                <a:xfrm>
                  <a:off x="1144440" y="3127680"/>
                  <a:ext cx="202572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58" name="Ellipse 13"/>
                <p:cNvSpPr/>
                <p:nvPr/>
              </p:nvSpPr>
              <p:spPr>
                <a:xfrm>
                  <a:off x="1650960" y="3633840"/>
                  <a:ext cx="101268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159" name="ZoneTexte 14"/>
            <p:cNvSpPr/>
            <p:nvPr/>
          </p:nvSpPr>
          <p:spPr>
            <a:xfrm>
              <a:off x="1659600" y="3858120"/>
              <a:ext cx="2523240" cy="8218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b="1" lang="fr-FR" sz="2400" spc="-1" strike="noStrike">
                  <a:solidFill>
                    <a:srgbClr val="ffffff"/>
                  </a:solidFill>
                  <a:latin typeface="Calibri"/>
                </a:rPr>
                <a:t>1000    100  10   1    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160" name=""/>
          <p:cNvSpPr/>
          <p:nvPr/>
        </p:nvSpPr>
        <p:spPr>
          <a:xfrm flipV="1">
            <a:off x="450180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61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2" name="Titre 3"/>
          <p:cNvSpPr txBox="1"/>
          <p:nvPr/>
        </p:nvSpPr>
        <p:spPr>
          <a:xfrm>
            <a:off x="360360" y="491040"/>
            <a:ext cx="3191400" cy="949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65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Place les marques pour avoir le score indiqué.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3" name="ZoneTexte 5"/>
          <p:cNvSpPr/>
          <p:nvPr/>
        </p:nvSpPr>
        <p:spPr>
          <a:xfrm>
            <a:off x="5940000" y="539280"/>
            <a:ext cx="19857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64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64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2" dur="indefinite" restart="never" nodeType="tmRoot">
          <p:childTnLst>
            <p:seq>
              <p:cTn id="83" dur="indefinite" nodeType="mainSeq">
                <p:childTnLst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5" name="Groupe 9"/>
          <p:cNvGrpSpPr/>
          <p:nvPr/>
        </p:nvGrpSpPr>
        <p:grpSpPr>
          <a:xfrm>
            <a:off x="180000" y="2160000"/>
            <a:ext cx="4003200" cy="3960000"/>
            <a:chOff x="180000" y="2160000"/>
            <a:chExt cx="4003200" cy="3960000"/>
          </a:xfrm>
        </p:grpSpPr>
        <p:grpSp>
          <p:nvGrpSpPr>
            <p:cNvPr id="166" name="Groupe 3"/>
            <p:cNvGrpSpPr/>
            <p:nvPr/>
          </p:nvGrpSpPr>
          <p:grpSpPr>
            <a:xfrm>
              <a:off x="180000" y="2160000"/>
              <a:ext cx="3961440" cy="3960000"/>
              <a:chOff x="180000" y="2160000"/>
              <a:chExt cx="3961440" cy="3960000"/>
            </a:xfrm>
          </p:grpSpPr>
          <p:sp>
            <p:nvSpPr>
              <p:cNvPr id="167" name="Ellipse 4"/>
              <p:cNvSpPr/>
              <p:nvPr/>
            </p:nvSpPr>
            <p:spPr>
              <a:xfrm>
                <a:off x="180000" y="2160000"/>
                <a:ext cx="396144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168" name="Groupe 5"/>
              <p:cNvGrpSpPr/>
              <p:nvPr/>
            </p:nvGrpSpPr>
            <p:grpSpPr>
              <a:xfrm>
                <a:off x="638280" y="2621160"/>
                <a:ext cx="3038760" cy="3037680"/>
                <a:chOff x="638280" y="2621160"/>
                <a:chExt cx="3038760" cy="3037680"/>
              </a:xfrm>
            </p:grpSpPr>
            <p:sp>
              <p:nvSpPr>
                <p:cNvPr id="169" name="Ellipse 7"/>
                <p:cNvSpPr/>
                <p:nvPr/>
              </p:nvSpPr>
              <p:spPr>
                <a:xfrm>
                  <a:off x="638280" y="2621160"/>
                  <a:ext cx="303876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70" name="Ellipse 8"/>
                <p:cNvSpPr/>
                <p:nvPr/>
              </p:nvSpPr>
              <p:spPr>
                <a:xfrm>
                  <a:off x="1144800" y="3127680"/>
                  <a:ext cx="202572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71" name="Ellipse 13"/>
                <p:cNvSpPr/>
                <p:nvPr/>
              </p:nvSpPr>
              <p:spPr>
                <a:xfrm>
                  <a:off x="1651320" y="3633840"/>
                  <a:ext cx="101268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172" name="ZoneTexte 14"/>
            <p:cNvSpPr/>
            <p:nvPr/>
          </p:nvSpPr>
          <p:spPr>
            <a:xfrm>
              <a:off x="1659960" y="3737160"/>
              <a:ext cx="2523240" cy="8218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b="1" lang="fr-FR" sz="2400" spc="-1" strike="noStrike">
                  <a:solidFill>
                    <a:srgbClr val="ffffff"/>
                  </a:solidFill>
                  <a:latin typeface="Calibri"/>
                </a:rPr>
                <a:t>1000   100  10    1    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588600" y="49068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1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5" name="ZoneTexte 6"/>
          <p:cNvSpPr/>
          <p:nvPr/>
        </p:nvSpPr>
        <p:spPr>
          <a:xfrm>
            <a:off x="180000" y="1044000"/>
            <a:ext cx="900000" cy="39456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</a:rPr>
              <a:t>2 150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76" name="ZoneTexte 10"/>
          <p:cNvSpPr/>
          <p:nvPr/>
        </p:nvSpPr>
        <p:spPr>
          <a:xfrm>
            <a:off x="180000" y="1440000"/>
            <a:ext cx="3240000" cy="395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002060"/>
                </a:solidFill>
                <a:latin typeface="Calibri"/>
              </a:rPr>
              <a:t>= 2 × 1 000 + 1 × 100 + 5 × 10 </a:t>
            </a:r>
            <a:endParaRPr b="0" lang="fr-FR" sz="2000" spc="-1" strike="noStrike">
              <a:latin typeface="Arial"/>
            </a:endParaRPr>
          </a:p>
        </p:txBody>
      </p:sp>
      <p:grpSp>
        <p:nvGrpSpPr>
          <p:cNvPr id="177" name="Groupe 12"/>
          <p:cNvGrpSpPr/>
          <p:nvPr/>
        </p:nvGrpSpPr>
        <p:grpSpPr>
          <a:xfrm>
            <a:off x="3107880" y="3981240"/>
            <a:ext cx="569160" cy="638280"/>
            <a:chOff x="3107880" y="3981240"/>
            <a:chExt cx="569160" cy="638280"/>
          </a:xfrm>
        </p:grpSpPr>
        <p:sp>
          <p:nvSpPr>
            <p:cNvPr id="178" name="Signe de multiplication 15"/>
            <p:cNvSpPr/>
            <p:nvPr/>
          </p:nvSpPr>
          <p:spPr>
            <a:xfrm>
              <a:off x="3403800" y="414036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79" name="ZoneTexte 16"/>
            <p:cNvSpPr/>
            <p:nvPr/>
          </p:nvSpPr>
          <p:spPr>
            <a:xfrm>
              <a:off x="3107880" y="398124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5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180" name="Groupe 17"/>
          <p:cNvGrpSpPr/>
          <p:nvPr/>
        </p:nvGrpSpPr>
        <p:grpSpPr>
          <a:xfrm>
            <a:off x="1883160" y="4021920"/>
            <a:ext cx="568440" cy="638280"/>
            <a:chOff x="1883160" y="4021920"/>
            <a:chExt cx="568440" cy="638280"/>
          </a:xfrm>
        </p:grpSpPr>
        <p:sp>
          <p:nvSpPr>
            <p:cNvPr id="181" name="Signe de multiplication 18"/>
            <p:cNvSpPr/>
            <p:nvPr/>
          </p:nvSpPr>
          <p:spPr>
            <a:xfrm>
              <a:off x="2178720" y="418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82" name="ZoneTexte 19"/>
            <p:cNvSpPr/>
            <p:nvPr/>
          </p:nvSpPr>
          <p:spPr>
            <a:xfrm>
              <a:off x="1883160" y="40219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2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183" name="Groupe 20"/>
          <p:cNvGrpSpPr/>
          <p:nvPr/>
        </p:nvGrpSpPr>
        <p:grpSpPr>
          <a:xfrm>
            <a:off x="2282760" y="3211560"/>
            <a:ext cx="569160" cy="638280"/>
            <a:chOff x="2282760" y="3211560"/>
            <a:chExt cx="569160" cy="638280"/>
          </a:xfrm>
        </p:grpSpPr>
        <p:sp>
          <p:nvSpPr>
            <p:cNvPr id="184" name="Signe de multiplication 21"/>
            <p:cNvSpPr/>
            <p:nvPr/>
          </p:nvSpPr>
          <p:spPr>
            <a:xfrm>
              <a:off x="2578680" y="337068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85" name="ZoneTexte 22"/>
            <p:cNvSpPr/>
            <p:nvPr/>
          </p:nvSpPr>
          <p:spPr>
            <a:xfrm>
              <a:off x="2282760" y="321156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1</a:t>
              </a:r>
              <a:endParaRPr b="0" lang="fr-FR" sz="3600" spc="-1" strike="noStrike">
                <a:latin typeface="Arial"/>
              </a:endParaRPr>
            </a:p>
          </p:txBody>
        </p:sp>
      </p:grpSp>
      <p:sp>
        <p:nvSpPr>
          <p:cNvPr id="186" name=""/>
          <p:cNvSpPr/>
          <p:nvPr/>
        </p:nvSpPr>
        <p:spPr>
          <a:xfrm flipV="1">
            <a:off x="450180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87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8" name="ZoneTexte 4"/>
          <p:cNvSpPr/>
          <p:nvPr/>
        </p:nvSpPr>
        <p:spPr>
          <a:xfrm>
            <a:off x="4502160" y="5400000"/>
            <a:ext cx="44978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000" spc="-1" strike="noStrike">
                <a:solidFill>
                  <a:srgbClr val="c6c3c3"/>
                </a:solidFill>
                <a:latin typeface="Calibri"/>
                <a:ea typeface="DejaVu Sans"/>
              </a:rPr>
              <a:t>On peut aussi remarquer que 64 est le double de 32 donc le produit obtenu sera le double du produit précédent.</a:t>
            </a:r>
            <a:endParaRPr b="0" lang="fr-FR" sz="2000" spc="-1" strike="noStrike">
              <a:solidFill>
                <a:srgbClr val="c6c3c3"/>
              </a:solidFill>
              <a:latin typeface="Arial"/>
            </a:endParaRPr>
          </a:p>
        </p:txBody>
      </p:sp>
      <p:sp>
        <p:nvSpPr>
          <p:cNvPr id="189" name="ZoneTexte 15"/>
          <p:cNvSpPr/>
          <p:nvPr/>
        </p:nvSpPr>
        <p:spPr>
          <a:xfrm>
            <a:off x="5940000" y="539640"/>
            <a:ext cx="19857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64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90" name=""/>
          <p:cNvGrpSpPr/>
          <p:nvPr/>
        </p:nvGrpSpPr>
        <p:grpSpPr>
          <a:xfrm>
            <a:off x="4860000" y="2160000"/>
            <a:ext cx="3779640" cy="1299240"/>
            <a:chOff x="4860000" y="2160000"/>
            <a:chExt cx="3779640" cy="1299240"/>
          </a:xfrm>
        </p:grpSpPr>
        <p:sp>
          <p:nvSpPr>
            <p:cNvPr id="191" name="ZoneTexte 18"/>
            <p:cNvSpPr/>
            <p:nvPr/>
          </p:nvSpPr>
          <p:spPr>
            <a:xfrm>
              <a:off x="4860000" y="2699280"/>
              <a:ext cx="377964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20 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× 64 </a:t>
              </a: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+ 5</a:t>
              </a:r>
              <a:r>
                <a:rPr b="0" lang="fr-FR" sz="4400" spc="-1" strike="noStrike">
                  <a:solidFill>
                    <a:srgbClr val="4472c4"/>
                  </a:solidFill>
                  <a:latin typeface="Calibri"/>
                  <a:ea typeface="DejaVu Sans"/>
                </a:rPr>
                <a:t> 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× 64</a:t>
              </a:r>
              <a:endParaRPr b="0" lang="fr-FR" sz="4400" spc="-1" strike="noStrike">
                <a:latin typeface="Arial"/>
              </a:endParaRPr>
            </a:p>
          </p:txBody>
        </p:sp>
        <p:grpSp>
          <p:nvGrpSpPr>
            <p:cNvPr id="192" name="Groupe 2"/>
            <p:cNvGrpSpPr/>
            <p:nvPr/>
          </p:nvGrpSpPr>
          <p:grpSpPr>
            <a:xfrm>
              <a:off x="5760000" y="2160000"/>
              <a:ext cx="1980360" cy="624240"/>
              <a:chOff x="5760000" y="2160000"/>
              <a:chExt cx="1980360" cy="624240"/>
            </a:xfrm>
          </p:grpSpPr>
          <p:cxnSp>
            <p:nvCxnSpPr>
              <p:cNvPr id="193" name="Connecteur droit 3"/>
              <p:cNvCxnSpPr/>
              <p:nvPr/>
            </p:nvCxnSpPr>
            <p:spPr>
              <a:xfrm>
                <a:off x="6749280" y="2168640"/>
                <a:ext cx="991440" cy="61596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  <p:cxnSp>
            <p:nvCxnSpPr>
              <p:cNvPr id="194" name="Connecteur droit 4"/>
              <p:cNvCxnSpPr/>
              <p:nvPr/>
            </p:nvCxnSpPr>
            <p:spPr>
              <a:xfrm flipV="1">
                <a:off x="5760000" y="2160000"/>
                <a:ext cx="991800" cy="61488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</p:grpSp>
      </p:grpSp>
      <p:grpSp>
        <p:nvGrpSpPr>
          <p:cNvPr id="195" name=""/>
          <p:cNvGrpSpPr/>
          <p:nvPr/>
        </p:nvGrpSpPr>
        <p:grpSpPr>
          <a:xfrm>
            <a:off x="5940000" y="4859280"/>
            <a:ext cx="1440720" cy="1440720"/>
            <a:chOff x="5940000" y="4859280"/>
            <a:chExt cx="1440720" cy="1440720"/>
          </a:xfrm>
        </p:grpSpPr>
        <p:grpSp>
          <p:nvGrpSpPr>
            <p:cNvPr id="196" name="Groupe 4"/>
            <p:cNvGrpSpPr/>
            <p:nvPr/>
          </p:nvGrpSpPr>
          <p:grpSpPr>
            <a:xfrm>
              <a:off x="5940000" y="4859280"/>
              <a:ext cx="1440720" cy="762480"/>
              <a:chOff x="5940000" y="4859280"/>
              <a:chExt cx="1440720" cy="762480"/>
            </a:xfrm>
          </p:grpSpPr>
          <p:cxnSp>
            <p:nvCxnSpPr>
              <p:cNvPr id="197" name="Connecteur droit 5"/>
              <p:cNvCxnSpPr/>
              <p:nvPr/>
            </p:nvCxnSpPr>
            <p:spPr>
              <a:xfrm flipV="1">
                <a:off x="6659640" y="4859280"/>
                <a:ext cx="721440" cy="75204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198" name="Connecteur droit 6"/>
              <p:cNvCxnSpPr/>
              <p:nvPr/>
            </p:nvCxnSpPr>
            <p:spPr>
              <a:xfrm>
                <a:off x="5940000" y="4870440"/>
                <a:ext cx="721440" cy="75168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199" name="ZoneTexte 25"/>
            <p:cNvSpPr/>
            <p:nvPr/>
          </p:nvSpPr>
          <p:spPr>
            <a:xfrm>
              <a:off x="5940000" y="5539320"/>
              <a:ext cx="137088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1600</a:t>
              </a:r>
              <a:endParaRPr b="0" lang="fr-FR" sz="4400" spc="-1" strike="noStrike">
                <a:latin typeface="Arial"/>
              </a:endParaRPr>
            </a:p>
          </p:txBody>
        </p:sp>
      </p:grpSp>
      <p:grpSp>
        <p:nvGrpSpPr>
          <p:cNvPr id="200" name=""/>
          <p:cNvGrpSpPr/>
          <p:nvPr/>
        </p:nvGrpSpPr>
        <p:grpSpPr>
          <a:xfrm>
            <a:off x="5433840" y="3419280"/>
            <a:ext cx="2846160" cy="1440000"/>
            <a:chOff x="5433840" y="3419280"/>
            <a:chExt cx="2846160" cy="1440000"/>
          </a:xfrm>
        </p:grpSpPr>
        <p:grpSp>
          <p:nvGrpSpPr>
            <p:cNvPr id="201" name="Groupe 1"/>
            <p:cNvGrpSpPr/>
            <p:nvPr/>
          </p:nvGrpSpPr>
          <p:grpSpPr>
            <a:xfrm>
              <a:off x="5433840" y="3419280"/>
              <a:ext cx="763200" cy="793440"/>
              <a:chOff x="5433840" y="3419280"/>
              <a:chExt cx="763200" cy="793440"/>
            </a:xfrm>
          </p:grpSpPr>
          <p:cxnSp>
            <p:nvCxnSpPr>
              <p:cNvPr id="202" name="Connecteur droit 1"/>
              <p:cNvCxnSpPr/>
              <p:nvPr/>
            </p:nvCxnSpPr>
            <p:spPr>
              <a:xfrm flipV="1">
                <a:off x="5767920" y="3419280"/>
                <a:ext cx="429480" cy="78300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  <p:cxnSp>
            <p:nvCxnSpPr>
              <p:cNvPr id="203" name="Connecteur droit 2"/>
              <p:cNvCxnSpPr/>
              <p:nvPr/>
            </p:nvCxnSpPr>
            <p:spPr>
              <a:xfrm>
                <a:off x="5433840" y="3419280"/>
                <a:ext cx="335880" cy="79380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</p:grpSp>
        <p:sp>
          <p:nvSpPr>
            <p:cNvPr id="204" name="ZoneTexte 23"/>
            <p:cNvSpPr/>
            <p:nvPr/>
          </p:nvSpPr>
          <p:spPr>
            <a:xfrm>
              <a:off x="5516640" y="4098600"/>
              <a:ext cx="276336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1280 + 320</a:t>
              </a:r>
              <a:endParaRPr b="0" lang="fr-FR" sz="4400" spc="-1" strike="noStrike">
                <a:latin typeface="Arial"/>
              </a:endParaRPr>
            </a:p>
          </p:txBody>
        </p:sp>
        <p:grpSp>
          <p:nvGrpSpPr>
            <p:cNvPr id="205" name="Groupe 6"/>
            <p:cNvGrpSpPr/>
            <p:nvPr/>
          </p:nvGrpSpPr>
          <p:grpSpPr>
            <a:xfrm>
              <a:off x="7336800" y="3419280"/>
              <a:ext cx="763200" cy="793440"/>
              <a:chOff x="7336800" y="3419280"/>
              <a:chExt cx="763200" cy="793440"/>
            </a:xfrm>
          </p:grpSpPr>
          <p:cxnSp>
            <p:nvCxnSpPr>
              <p:cNvPr id="206" name="Connecteur droit 7"/>
              <p:cNvCxnSpPr/>
              <p:nvPr/>
            </p:nvCxnSpPr>
            <p:spPr>
              <a:xfrm flipV="1">
                <a:off x="7670880" y="3419280"/>
                <a:ext cx="429480" cy="78300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  <p:cxnSp>
            <p:nvCxnSpPr>
              <p:cNvPr id="207" name="Connecteur droit 8"/>
              <p:cNvCxnSpPr/>
              <p:nvPr/>
            </p:nvCxnSpPr>
            <p:spPr>
              <a:xfrm>
                <a:off x="7336800" y="3419280"/>
                <a:ext cx="335880" cy="79380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</p:grpSp>
      </p:grpSp>
      <p:sp>
        <p:nvSpPr>
          <p:cNvPr id="208" name="ZoneTexte 26"/>
          <p:cNvSpPr/>
          <p:nvPr/>
        </p:nvSpPr>
        <p:spPr>
          <a:xfrm>
            <a:off x="5400000" y="1399320"/>
            <a:ext cx="305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(20 + 5)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64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09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9" dur="indefinite" restart="never" nodeType="tmRoot">
          <p:childTnLst>
            <p:seq>
              <p:cTn id="90" dur="indefinite" nodeType="mainSeq">
                <p:childTnLst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5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1" name="ZoneTexte 6"/>
          <p:cNvSpPr/>
          <p:nvPr/>
        </p:nvSpPr>
        <p:spPr>
          <a:xfrm>
            <a:off x="180000" y="1440000"/>
            <a:ext cx="1462680" cy="63828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ffff"/>
                </a:solidFill>
                <a:latin typeface="Calibri"/>
              </a:rPr>
              <a:t>4 600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212" name=""/>
          <p:cNvGrpSpPr/>
          <p:nvPr/>
        </p:nvGrpSpPr>
        <p:grpSpPr>
          <a:xfrm>
            <a:off x="180000" y="2160000"/>
            <a:ext cx="4018680" cy="3960000"/>
            <a:chOff x="180000" y="2160000"/>
            <a:chExt cx="4018680" cy="3960000"/>
          </a:xfrm>
        </p:grpSpPr>
        <p:grpSp>
          <p:nvGrpSpPr>
            <p:cNvPr id="213" name="Groupe 3"/>
            <p:cNvGrpSpPr/>
            <p:nvPr/>
          </p:nvGrpSpPr>
          <p:grpSpPr>
            <a:xfrm>
              <a:off x="180000" y="2160000"/>
              <a:ext cx="3961440" cy="3960000"/>
              <a:chOff x="180000" y="2160000"/>
              <a:chExt cx="3961440" cy="3960000"/>
            </a:xfrm>
          </p:grpSpPr>
          <p:sp>
            <p:nvSpPr>
              <p:cNvPr id="214" name="Ellipse 4"/>
              <p:cNvSpPr/>
              <p:nvPr/>
            </p:nvSpPr>
            <p:spPr>
              <a:xfrm>
                <a:off x="180000" y="2160000"/>
                <a:ext cx="396144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215" name="Groupe 5"/>
              <p:cNvGrpSpPr/>
              <p:nvPr/>
            </p:nvGrpSpPr>
            <p:grpSpPr>
              <a:xfrm>
                <a:off x="638280" y="2621160"/>
                <a:ext cx="3038760" cy="3037680"/>
                <a:chOff x="638280" y="2621160"/>
                <a:chExt cx="3038760" cy="3037680"/>
              </a:xfrm>
            </p:grpSpPr>
            <p:sp>
              <p:nvSpPr>
                <p:cNvPr id="216" name="Ellipse 7"/>
                <p:cNvSpPr/>
                <p:nvPr/>
              </p:nvSpPr>
              <p:spPr>
                <a:xfrm>
                  <a:off x="638280" y="2621160"/>
                  <a:ext cx="303876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217" name="Ellipse 8"/>
                <p:cNvSpPr/>
                <p:nvPr/>
              </p:nvSpPr>
              <p:spPr>
                <a:xfrm>
                  <a:off x="1144800" y="3127680"/>
                  <a:ext cx="202572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218" name="Ellipse 13"/>
                <p:cNvSpPr/>
                <p:nvPr/>
              </p:nvSpPr>
              <p:spPr>
                <a:xfrm>
                  <a:off x="1651320" y="3633840"/>
                  <a:ext cx="101268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219" name="ZoneTexte 14"/>
            <p:cNvSpPr/>
            <p:nvPr/>
          </p:nvSpPr>
          <p:spPr>
            <a:xfrm>
              <a:off x="1620000" y="3858840"/>
              <a:ext cx="257868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</a:rPr>
                <a:t>  </a:t>
              </a:r>
              <a:r>
                <a:rPr b="1" lang="fr-FR" sz="2200" spc="-1" strike="noStrike">
                  <a:solidFill>
                    <a:srgbClr val="ffffff"/>
                  </a:solidFill>
                  <a:latin typeface="Calibri"/>
                </a:rPr>
                <a:t>1 000    500  25    1 </a:t>
              </a:r>
              <a:r>
                <a:rPr b="1" lang="fr-FR" sz="2400" spc="-1" strike="noStrike">
                  <a:solidFill>
                    <a:srgbClr val="ffffff"/>
                  </a:solidFill>
                  <a:latin typeface="Calibri"/>
                </a:rPr>
                <a:t>  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220" name=""/>
          <p:cNvSpPr/>
          <p:nvPr/>
        </p:nvSpPr>
        <p:spPr>
          <a:xfrm flipV="1">
            <a:off x="450180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21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2" name="Titre 4"/>
          <p:cNvSpPr txBox="1"/>
          <p:nvPr/>
        </p:nvSpPr>
        <p:spPr>
          <a:xfrm>
            <a:off x="360360" y="491040"/>
            <a:ext cx="3191400" cy="949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65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Place les marques pour avoir le score indiqué.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3" name="ZoneTexte 27"/>
          <p:cNvSpPr/>
          <p:nvPr/>
        </p:nvSpPr>
        <p:spPr>
          <a:xfrm>
            <a:off x="5940000" y="539280"/>
            <a:ext cx="19857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13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46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24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7" dur="indefinite" restart="never" nodeType="tmRoot">
          <p:childTnLst>
            <p:seq>
              <p:cTn id="128" dur="indefinite" nodeType="mainSeq">
                <p:childTnLst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3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/>
          </p:cNvSpPr>
          <p:nvPr>
            <p:ph type="title"/>
          </p:nvPr>
        </p:nvSpPr>
        <p:spPr>
          <a:xfrm>
            <a:off x="588600" y="49068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1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7" name="ZoneTexte 6"/>
          <p:cNvSpPr/>
          <p:nvPr/>
        </p:nvSpPr>
        <p:spPr>
          <a:xfrm>
            <a:off x="180000" y="1044000"/>
            <a:ext cx="900000" cy="394560"/>
          </a:xfrm>
          <a:prstGeom prst="rect">
            <a:avLst/>
          </a:prstGeom>
          <a:solidFill>
            <a:srgbClr val="c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</a:rPr>
              <a:t>4 600</a:t>
            </a:r>
            <a:endParaRPr b="0" lang="fr-FR" sz="2000" spc="-1" strike="noStrike">
              <a:latin typeface="Arial"/>
            </a:endParaRPr>
          </a:p>
        </p:txBody>
      </p:sp>
      <p:grpSp>
        <p:nvGrpSpPr>
          <p:cNvPr id="228" name="Groupe 9"/>
          <p:cNvGrpSpPr/>
          <p:nvPr/>
        </p:nvGrpSpPr>
        <p:grpSpPr>
          <a:xfrm>
            <a:off x="180000" y="2160000"/>
            <a:ext cx="4003200" cy="3960000"/>
            <a:chOff x="180000" y="2160000"/>
            <a:chExt cx="4003200" cy="3960000"/>
          </a:xfrm>
        </p:grpSpPr>
        <p:grpSp>
          <p:nvGrpSpPr>
            <p:cNvPr id="229" name="Groupe 3"/>
            <p:cNvGrpSpPr/>
            <p:nvPr/>
          </p:nvGrpSpPr>
          <p:grpSpPr>
            <a:xfrm>
              <a:off x="180000" y="2160000"/>
              <a:ext cx="3961440" cy="3960000"/>
              <a:chOff x="180000" y="2160000"/>
              <a:chExt cx="3961440" cy="3960000"/>
            </a:xfrm>
          </p:grpSpPr>
          <p:sp>
            <p:nvSpPr>
              <p:cNvPr id="230" name="Ellipse 4"/>
              <p:cNvSpPr/>
              <p:nvPr/>
            </p:nvSpPr>
            <p:spPr>
              <a:xfrm>
                <a:off x="180000" y="2160000"/>
                <a:ext cx="3961440" cy="396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231" name="Groupe 5"/>
              <p:cNvGrpSpPr/>
              <p:nvPr/>
            </p:nvGrpSpPr>
            <p:grpSpPr>
              <a:xfrm>
                <a:off x="638280" y="2621160"/>
                <a:ext cx="3038760" cy="3037680"/>
                <a:chOff x="638280" y="2621160"/>
                <a:chExt cx="3038760" cy="3037680"/>
              </a:xfrm>
            </p:grpSpPr>
            <p:sp>
              <p:nvSpPr>
                <p:cNvPr id="232" name="Ellipse 7"/>
                <p:cNvSpPr/>
                <p:nvPr/>
              </p:nvSpPr>
              <p:spPr>
                <a:xfrm>
                  <a:off x="638280" y="2621160"/>
                  <a:ext cx="3038760" cy="303768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233" name="Ellipse 8"/>
                <p:cNvSpPr/>
                <p:nvPr/>
              </p:nvSpPr>
              <p:spPr>
                <a:xfrm>
                  <a:off x="1144800" y="3127680"/>
                  <a:ext cx="2025720" cy="202464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234" name="Ellipse 13"/>
                <p:cNvSpPr/>
                <p:nvPr/>
              </p:nvSpPr>
              <p:spPr>
                <a:xfrm>
                  <a:off x="1651320" y="3633840"/>
                  <a:ext cx="1012680" cy="101232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235" name="ZoneTexte 14"/>
            <p:cNvSpPr/>
            <p:nvPr/>
          </p:nvSpPr>
          <p:spPr>
            <a:xfrm>
              <a:off x="1604520" y="3737160"/>
              <a:ext cx="257868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b="1" lang="fr-FR" sz="2200" spc="-1" strike="noStrike">
                  <a:solidFill>
                    <a:srgbClr val="ffffff"/>
                  </a:solidFill>
                  <a:latin typeface="Calibri"/>
                </a:rPr>
                <a:t>1 000     500   25   1   </a:t>
              </a:r>
              <a:endParaRPr b="0" lang="fr-FR" sz="2200" spc="-1" strike="noStrike">
                <a:latin typeface="Arial"/>
              </a:endParaRPr>
            </a:p>
          </p:txBody>
        </p:sp>
      </p:grpSp>
      <p:grpSp>
        <p:nvGrpSpPr>
          <p:cNvPr id="236" name="Groupe 10"/>
          <p:cNvGrpSpPr/>
          <p:nvPr/>
        </p:nvGrpSpPr>
        <p:grpSpPr>
          <a:xfrm>
            <a:off x="3107880" y="3981240"/>
            <a:ext cx="569160" cy="638280"/>
            <a:chOff x="3107880" y="3981240"/>
            <a:chExt cx="569160" cy="638280"/>
          </a:xfrm>
        </p:grpSpPr>
        <p:sp>
          <p:nvSpPr>
            <p:cNvPr id="237" name="Signe de multiplication 11"/>
            <p:cNvSpPr/>
            <p:nvPr/>
          </p:nvSpPr>
          <p:spPr>
            <a:xfrm>
              <a:off x="3403800" y="414036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38" name="ZoneTexte 12"/>
            <p:cNvSpPr/>
            <p:nvPr/>
          </p:nvSpPr>
          <p:spPr>
            <a:xfrm>
              <a:off x="3107880" y="398124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4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239" name="Groupe 15"/>
          <p:cNvGrpSpPr/>
          <p:nvPr/>
        </p:nvGrpSpPr>
        <p:grpSpPr>
          <a:xfrm>
            <a:off x="1883160" y="4021920"/>
            <a:ext cx="568440" cy="638280"/>
            <a:chOff x="1883160" y="4021920"/>
            <a:chExt cx="568440" cy="638280"/>
          </a:xfrm>
        </p:grpSpPr>
        <p:sp>
          <p:nvSpPr>
            <p:cNvPr id="240" name="Signe de multiplication 16"/>
            <p:cNvSpPr/>
            <p:nvPr/>
          </p:nvSpPr>
          <p:spPr>
            <a:xfrm>
              <a:off x="2178720" y="4180680"/>
              <a:ext cx="27288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41" name="ZoneTexte 17"/>
            <p:cNvSpPr/>
            <p:nvPr/>
          </p:nvSpPr>
          <p:spPr>
            <a:xfrm>
              <a:off x="1883160" y="4021920"/>
              <a:ext cx="353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4</a:t>
              </a:r>
              <a:endParaRPr b="0" lang="fr-FR" sz="3600" spc="-1" strike="noStrike">
                <a:latin typeface="Arial"/>
              </a:endParaRPr>
            </a:p>
          </p:txBody>
        </p:sp>
      </p:grpSp>
      <p:grpSp>
        <p:nvGrpSpPr>
          <p:cNvPr id="242" name="Groupe 18"/>
          <p:cNvGrpSpPr/>
          <p:nvPr/>
        </p:nvGrpSpPr>
        <p:grpSpPr>
          <a:xfrm>
            <a:off x="2282760" y="3211560"/>
            <a:ext cx="569160" cy="638280"/>
            <a:chOff x="2282760" y="3211560"/>
            <a:chExt cx="569160" cy="638280"/>
          </a:xfrm>
        </p:grpSpPr>
        <p:sp>
          <p:nvSpPr>
            <p:cNvPr id="243" name="Signe de multiplication 19"/>
            <p:cNvSpPr/>
            <p:nvPr/>
          </p:nvSpPr>
          <p:spPr>
            <a:xfrm>
              <a:off x="2578680" y="3370680"/>
              <a:ext cx="273240" cy="29808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44" name="ZoneTexte 20"/>
            <p:cNvSpPr/>
            <p:nvPr/>
          </p:nvSpPr>
          <p:spPr>
            <a:xfrm>
              <a:off x="2282760" y="3211560"/>
              <a:ext cx="354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3600" spc="-1" strike="noStrike">
                  <a:solidFill>
                    <a:srgbClr val="000000"/>
                  </a:solidFill>
                  <a:latin typeface="Calibri"/>
                </a:rPr>
                <a:t>1</a:t>
              </a:r>
              <a:endParaRPr b="0" lang="fr-FR" sz="3600" spc="-1" strike="noStrike">
                <a:latin typeface="Arial"/>
              </a:endParaRPr>
            </a:p>
          </p:txBody>
        </p:sp>
      </p:grpSp>
      <p:sp>
        <p:nvSpPr>
          <p:cNvPr id="245" name="ZoneTexte 21"/>
          <p:cNvSpPr/>
          <p:nvPr/>
        </p:nvSpPr>
        <p:spPr>
          <a:xfrm>
            <a:off x="180000" y="1438560"/>
            <a:ext cx="3240000" cy="395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002060"/>
                </a:solidFill>
                <a:latin typeface="Calibri"/>
              </a:rPr>
              <a:t>= 2 × 1 000 + 1 × 500 + 4 × 25 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46" name=""/>
          <p:cNvSpPr/>
          <p:nvPr/>
        </p:nvSpPr>
        <p:spPr>
          <a:xfrm flipV="1">
            <a:off x="450180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47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8" name="ZoneTexte 28"/>
          <p:cNvSpPr/>
          <p:nvPr/>
        </p:nvSpPr>
        <p:spPr>
          <a:xfrm>
            <a:off x="5940000" y="539280"/>
            <a:ext cx="19857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13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46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49" name=""/>
          <p:cNvSpPr/>
          <p:nvPr/>
        </p:nvSpPr>
        <p:spPr>
          <a:xfrm>
            <a:off x="7871760" y="3326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4" dur="indefinite" restart="never" nodeType="tmRoot">
          <p:childTnLst>
            <p:seq>
              <p:cTn id="135" dur="indefinite" nodeType="mainSeq">
                <p:childTnLst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5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46</TotalTime>
  <Application>LibreOffice/7.4.1.2$Windows_X86_64 LibreOffice_project/3c58a8f3a960df8bc8fd77b461821e42c061c5f0</Application>
  <AppVersion>15.0000</AppVersion>
  <Words>227</Words>
  <Paragraphs>76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2026-03-29T21:57:40Z</dcterms:modified>
  <cp:revision>74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13</vt:i4>
  </property>
</Properties>
</file>